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314" r:id="rId3"/>
    <p:sldId id="316" r:id="rId4"/>
    <p:sldId id="322" r:id="rId5"/>
    <p:sldId id="315" r:id="rId6"/>
    <p:sldId id="317" r:id="rId7"/>
    <p:sldId id="319" r:id="rId8"/>
    <p:sldId id="326" r:id="rId9"/>
    <p:sldId id="318" r:id="rId10"/>
    <p:sldId id="328" r:id="rId11"/>
    <p:sldId id="321" r:id="rId12"/>
    <p:sldId id="320" r:id="rId13"/>
    <p:sldId id="325" r:id="rId14"/>
    <p:sldId id="327" r:id="rId15"/>
    <p:sldId id="323" r:id="rId16"/>
  </p:sldIdLst>
  <p:sldSz cx="9144000" cy="5143500" type="screen16x9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  <p:embeddedFont>
      <p:font typeface="Outfit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huc" id="{ACE8EAC1-E591-4B2D-BE98-3A087141EC93}">
          <p14:sldIdLst>
            <p14:sldId id="256"/>
            <p14:sldId id="314"/>
            <p14:sldId id="316"/>
            <p14:sldId id="322"/>
          </p14:sldIdLst>
        </p14:section>
        <p14:section name="Abhinandan" id="{A26FEE98-57F7-4A8B-AE9A-AD3A6F162A2B}">
          <p14:sldIdLst>
            <p14:sldId id="315"/>
            <p14:sldId id="317"/>
            <p14:sldId id="319"/>
          </p14:sldIdLst>
        </p14:section>
        <p14:section name="ishara" id="{348F07B9-4F3F-4553-A4F9-86228A7CFC55}">
          <p14:sldIdLst>
            <p14:sldId id="326"/>
            <p14:sldId id="318"/>
            <p14:sldId id="328"/>
            <p14:sldId id="321"/>
            <p14:sldId id="320"/>
            <p14:sldId id="325"/>
            <p14:sldId id="327"/>
            <p14:sldId id="323"/>
          </p14:sldIdLst>
        </p14:section>
        <p14:section name="Extra" id="{7F2C6293-9D38-4F6E-81D8-66DFC24577C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A3"/>
    <a:srgbClr val="D4EDB9"/>
    <a:srgbClr val="BC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6E133E-4BAD-47C1-8D65-976C7A1A1858}" v="1278" dt="2024-11-15T10:22:39.779"/>
    <p1510:client id="{D3FCBBE7-51A5-498A-9C8A-85482DAFCBD3}" v="1409" dt="2024-11-15T10:59:05.259"/>
  </p1510:revLst>
</p1510:revInfo>
</file>

<file path=ppt/tableStyles.xml><?xml version="1.0" encoding="utf-8"?>
<a:tblStyleLst xmlns:a="http://schemas.openxmlformats.org/drawingml/2006/main" def="{ECCF0090-28F8-4F0F-91CB-04484F484EE6}">
  <a:tblStyle styleId="{ECCF0090-28F8-4F0F-91CB-04484F484E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77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IJCAI-International Joint conference in AI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CC9FC864-4192-48FB-216D-78EE0CF1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>
            <a:extLst>
              <a:ext uri="{FF2B5EF4-FFF2-40B4-BE49-F238E27FC236}">
                <a16:creationId xmlns:a16="http://schemas.microsoft.com/office/drawing/2014/main" id="{02B20324-A7F5-B42A-049F-A0D890529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>
            <a:extLst>
              <a:ext uri="{FF2B5EF4-FFF2-40B4-BE49-F238E27FC236}">
                <a16:creationId xmlns:a16="http://schemas.microsoft.com/office/drawing/2014/main" id="{89F45EB2-DEFF-F36F-A8AE-0C23EAA20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14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2A41B51D-8E51-A4C5-0FE5-7D1D7815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4dda1946d_4_2701:notes">
            <a:extLst>
              <a:ext uri="{FF2B5EF4-FFF2-40B4-BE49-F238E27FC236}">
                <a16:creationId xmlns:a16="http://schemas.microsoft.com/office/drawing/2014/main" id="{9E3AD9FC-4BF1-6146-0E3D-F9C4F87EA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4dda1946d_4_2701:notes">
            <a:extLst>
              <a:ext uri="{FF2B5EF4-FFF2-40B4-BE49-F238E27FC236}">
                <a16:creationId xmlns:a16="http://schemas.microsoft.com/office/drawing/2014/main" id="{E92C1C2C-2312-3E87-9682-19700D657E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750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8A2D9845-257B-310B-31F9-A24409E7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4dda1946d_4_2701:notes">
            <a:extLst>
              <a:ext uri="{FF2B5EF4-FFF2-40B4-BE49-F238E27FC236}">
                <a16:creationId xmlns:a16="http://schemas.microsoft.com/office/drawing/2014/main" id="{EFAF2EAE-7FF9-E02D-1636-6FB6CFE195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4dda1946d_4_2701:notes">
            <a:extLst>
              <a:ext uri="{FF2B5EF4-FFF2-40B4-BE49-F238E27FC236}">
                <a16:creationId xmlns:a16="http://schemas.microsoft.com/office/drawing/2014/main" id="{434EC0D4-89E9-610D-8F07-D8D0960A3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811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8A3E381F-FC82-6737-5638-9673A656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>
            <a:extLst>
              <a:ext uri="{FF2B5EF4-FFF2-40B4-BE49-F238E27FC236}">
                <a16:creationId xmlns:a16="http://schemas.microsoft.com/office/drawing/2014/main" id="{F667F298-236F-12BD-32B4-ED4A81381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>
            <a:extLst>
              <a:ext uri="{FF2B5EF4-FFF2-40B4-BE49-F238E27FC236}">
                <a16:creationId xmlns:a16="http://schemas.microsoft.com/office/drawing/2014/main" id="{786EA345-AE7A-485C-CC15-28EE14712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4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>
          <a:extLst>
            <a:ext uri="{FF2B5EF4-FFF2-40B4-BE49-F238E27FC236}">
              <a16:creationId xmlns:a16="http://schemas.microsoft.com/office/drawing/2014/main" id="{2989BDCD-D3A3-4270-C390-ED2EE836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e71a4a866a_0_0:notes">
            <a:extLst>
              <a:ext uri="{FF2B5EF4-FFF2-40B4-BE49-F238E27FC236}">
                <a16:creationId xmlns:a16="http://schemas.microsoft.com/office/drawing/2014/main" id="{91678C05-358F-CC8E-23DA-E52DC607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e71a4a866a_0_0:notes">
            <a:extLst>
              <a:ext uri="{FF2B5EF4-FFF2-40B4-BE49-F238E27FC236}">
                <a16:creationId xmlns:a16="http://schemas.microsoft.com/office/drawing/2014/main" id="{B6B8E03B-0C25-7022-4080-FE4A983CA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53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A615290-EA3A-1927-A799-07001507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>
            <a:extLst>
              <a:ext uri="{FF2B5EF4-FFF2-40B4-BE49-F238E27FC236}">
                <a16:creationId xmlns:a16="http://schemas.microsoft.com/office/drawing/2014/main" id="{8C28B3CA-26D5-6511-DFD0-0F6D09A4A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>
            <a:extLst>
              <a:ext uri="{FF2B5EF4-FFF2-40B4-BE49-F238E27FC236}">
                <a16:creationId xmlns:a16="http://schemas.microsoft.com/office/drawing/2014/main" id="{BC41D504-CA62-2035-B2E3-376905D88D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7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E4590CC-3138-9543-563F-BBBE990A8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2337ED8-7EBE-03B8-5F1F-E49A6E359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CD03DB5-0419-B05A-5FB5-6D88B6A52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00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2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35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CF431C4B-06B6-C265-E22D-5E1B5F41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>
            <a:extLst>
              <a:ext uri="{FF2B5EF4-FFF2-40B4-BE49-F238E27FC236}">
                <a16:creationId xmlns:a16="http://schemas.microsoft.com/office/drawing/2014/main" id="{4A3B7654-DC2E-B22E-9EB1-4CD296987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>
            <a:extLst>
              <a:ext uri="{FF2B5EF4-FFF2-40B4-BE49-F238E27FC236}">
                <a16:creationId xmlns:a16="http://schemas.microsoft.com/office/drawing/2014/main" id="{6D5EBF0D-BDF7-7702-7101-A079DC0FA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78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59F5BA7A-9675-44DB-5FEC-55F020FE4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4dda1946d_4_2738:notes">
            <a:extLst>
              <a:ext uri="{FF2B5EF4-FFF2-40B4-BE49-F238E27FC236}">
                <a16:creationId xmlns:a16="http://schemas.microsoft.com/office/drawing/2014/main" id="{E7FDD367-9D78-ECD6-A9C2-F04141FC3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4dda1946d_4_2738:notes">
            <a:extLst>
              <a:ext uri="{FF2B5EF4-FFF2-40B4-BE49-F238E27FC236}">
                <a16:creationId xmlns:a16="http://schemas.microsoft.com/office/drawing/2014/main" id="{1C9AF085-EEEF-988D-DCA4-D12706ED0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Architecture Overview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MLP4Rec consists of </a:t>
            </a:r>
            <a:r>
              <a:rPr lang="en-US" sz="1800" b="0" i="0" u="none" strike="noStrike" baseline="0">
                <a:latin typeface="CMMI10"/>
              </a:rPr>
              <a:t>L </a:t>
            </a:r>
            <a:r>
              <a:rPr lang="en-US" sz="1800" b="0" i="0" u="none" strike="noStrike" baseline="0">
                <a:latin typeface="NimbusRomNo9L-Regu"/>
              </a:rPr>
              <a:t>layers, where each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layer has the identical setting, a sequence-mixer, a channel mixer, </a:t>
            </a:r>
            <a:r>
              <a:rPr lang="en-IN" sz="1800" b="0" i="0" u="none" strike="noStrike" baseline="0">
                <a:latin typeface="NimbusRomNo9L-Regu"/>
              </a:rPr>
              <a:t>and a feature-mixer.</a:t>
            </a:r>
            <a:endParaRPr lang="en-US" sz="1800" b="1" i="0" u="none" strike="noStrike" baseline="0">
              <a:latin typeface="NimbusRomNo9L-Regu"/>
            </a:endParaRPr>
          </a:p>
          <a:p>
            <a:pPr marL="158750" indent="0" algn="l">
              <a:buNone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b="1"/>
              <a:t>Embedding Layer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Projects item features into dense embeddings without positional encoding.</a:t>
            </a:r>
          </a:p>
          <a:p>
            <a:pPr>
              <a:buFont typeface="+mj-lt"/>
              <a:buAutoNum type="arabicPeriod"/>
            </a:pPr>
            <a:r>
              <a:rPr lang="en-US" b="1"/>
              <a:t>Tri-directional Fusion (Three Mixers):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b="1"/>
              <a:t>Sequence-Mixer</a:t>
            </a:r>
            <a:r>
              <a:rPr lang="en-US"/>
              <a:t>: Captures sequential dependencies across item sequences. </a:t>
            </a:r>
          </a:p>
          <a:p>
            <a:pPr marL="914400" lvl="2" indent="0">
              <a:buFont typeface="+mj-lt"/>
              <a:buNone/>
            </a:pPr>
            <a:r>
              <a:rPr lang="en-US"/>
              <a:t>Think of this like a timeline. It observes the sequence in which you interacted with items, learning patterns about your interests over time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/>
              <a:t>Channel-Mixer</a:t>
            </a:r>
            <a:r>
              <a:rPr lang="en-US"/>
              <a:t>: Learns correlations within each embedding (cross-channel correlations).</a:t>
            </a:r>
          </a:p>
          <a:p>
            <a:pPr marL="914400" lvl="2" indent="0">
              <a:buFont typeface="+mj-lt"/>
              <a:buNone/>
            </a:pPr>
            <a:r>
              <a:rPr lang="en-US"/>
              <a:t>Analyzes details within each trait (like brand or category) to find patterns in specific features.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/>
              <a:t>Feature-Mixer</a:t>
            </a:r>
            <a:r>
              <a:rPr lang="en-US"/>
              <a:t>: Connects item features, capturing cross-feature correlations.</a:t>
            </a:r>
            <a:br>
              <a:rPr lang="en-US"/>
            </a:br>
            <a:r>
              <a:rPr lang="en-US"/>
              <a:t>	Links multiple traits together, recognizing how combinations of features influence your choices</a:t>
            </a:r>
          </a:p>
          <a:p>
            <a:pPr>
              <a:buFont typeface="+mj-lt"/>
              <a:buAutoNum type="arabicPeriod"/>
            </a:pPr>
            <a:r>
              <a:rPr lang="en-US" b="1"/>
              <a:t>Output Layer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Predicts the next item in the sequence.</a:t>
            </a:r>
          </a:p>
          <a:p>
            <a:pPr marL="158750" indent="0">
              <a:buNone/>
            </a:pPr>
            <a:endParaRPr lang="en-US" b="1"/>
          </a:p>
          <a:p>
            <a:pPr marL="158750" indent="0">
              <a:buNone/>
            </a:pPr>
            <a:r>
              <a:rPr lang="en-US" b="1"/>
              <a:t>Advantages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Linear Complexity</a:t>
            </a:r>
            <a:r>
              <a:rPr lang="en-US"/>
              <a:t>: Lower computational cost compared to self-attention.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Fewer Parameters</a:t>
            </a:r>
            <a:r>
              <a:rPr lang="en-US"/>
              <a:t>: Simplified training and reduced risk of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Enhanced Performance</a:t>
            </a:r>
            <a:r>
              <a:rPr lang="en-US"/>
              <a:t>: Outperforms state-of-the-art models on benchmarks.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53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>
          <a:extLst>
            <a:ext uri="{FF2B5EF4-FFF2-40B4-BE49-F238E27FC236}">
              <a16:creationId xmlns:a16="http://schemas.microsoft.com/office/drawing/2014/main" id="{4E27E7F6-A703-50D7-F751-BA102C25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4ff9c4cb4_3_5:notes">
            <a:extLst>
              <a:ext uri="{FF2B5EF4-FFF2-40B4-BE49-F238E27FC236}">
                <a16:creationId xmlns:a16="http://schemas.microsoft.com/office/drawing/2014/main" id="{9E8711E4-3820-FBED-01D7-E0F8CFD3B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4ff9c4cb4_3_5:notes">
            <a:extLst>
              <a:ext uri="{FF2B5EF4-FFF2-40B4-BE49-F238E27FC236}">
                <a16:creationId xmlns:a16="http://schemas.microsoft.com/office/drawing/2014/main" id="{9B3C8911-BE85-032F-883A-D157E1151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set the maximum sequence length as 50 for both datasets, and conduct zero-padding for shorter sequences.</a:t>
            </a:r>
          </a:p>
          <a:p>
            <a:pPr marL="158750" indent="0">
              <a:buNone/>
            </a:pPr>
            <a:r>
              <a:rPr lang="en-US"/>
              <a:t>They split the dataset into training, validation and test , using next item prediction,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the last item in a given sequence acted</a:t>
            </a:r>
          </a:p>
          <a:p>
            <a:pPr marL="158750" indent="0"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the test set, the second‐last item served as validation data, and all preceding items were utilized for training.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63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13FD610B-28D2-E23A-B231-00A2CC5A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4dda1946d_4_2701:notes">
            <a:extLst>
              <a:ext uri="{FF2B5EF4-FFF2-40B4-BE49-F238E27FC236}">
                <a16:creationId xmlns:a16="http://schemas.microsoft.com/office/drawing/2014/main" id="{C27514D8-B9BB-8362-7DCF-50B0B3F65E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4dda1946d_4_2701:notes">
            <a:extLst>
              <a:ext uri="{FF2B5EF4-FFF2-40B4-BE49-F238E27FC236}">
                <a16:creationId xmlns:a16="http://schemas.microsoft.com/office/drawing/2014/main" id="{D8931914-BB94-E9D7-86FE-7ECE88904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62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-266473" y="3341397"/>
            <a:ext cx="9676960" cy="2321921"/>
            <a:chOff x="-266473" y="3341397"/>
            <a:chExt cx="9676960" cy="2321921"/>
          </a:xfrm>
        </p:grpSpPr>
        <p:sp>
          <p:nvSpPr>
            <p:cNvPr id="281" name="Google Shape;281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63615" y="46951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 rot="10800000" flipH="1">
              <a:off x="-266473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5286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 rot="10800000" flipH="1">
              <a:off x="-151033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"/>
          </p:nvPr>
        </p:nvSpPr>
        <p:spPr>
          <a:xfrm>
            <a:off x="968524" y="2235613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2"/>
          </p:nvPr>
        </p:nvSpPr>
        <p:spPr>
          <a:xfrm>
            <a:off x="3439063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3"/>
          </p:nvPr>
        </p:nvSpPr>
        <p:spPr>
          <a:xfrm>
            <a:off x="968524" y="3967325"/>
            <a:ext cx="2266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"/>
          </p:nvPr>
        </p:nvSpPr>
        <p:spPr>
          <a:xfrm>
            <a:off x="3439063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5"/>
          </p:nvPr>
        </p:nvSpPr>
        <p:spPr>
          <a:xfrm>
            <a:off x="5909375" y="2235613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6"/>
          </p:nvPr>
        </p:nvSpPr>
        <p:spPr>
          <a:xfrm>
            <a:off x="5909375" y="3967325"/>
            <a:ext cx="2265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7"/>
          </p:nvPr>
        </p:nvSpPr>
        <p:spPr>
          <a:xfrm>
            <a:off x="968524" y="1890138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8"/>
          </p:nvPr>
        </p:nvSpPr>
        <p:spPr>
          <a:xfrm>
            <a:off x="3439063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9"/>
          </p:nvPr>
        </p:nvSpPr>
        <p:spPr>
          <a:xfrm>
            <a:off x="5909375" y="1890138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13"/>
          </p:nvPr>
        </p:nvSpPr>
        <p:spPr>
          <a:xfrm>
            <a:off x="968524" y="3621825"/>
            <a:ext cx="2266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14"/>
          </p:nvPr>
        </p:nvSpPr>
        <p:spPr>
          <a:xfrm>
            <a:off x="3439063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5"/>
          </p:nvPr>
        </p:nvSpPr>
        <p:spPr>
          <a:xfrm>
            <a:off x="5909375" y="3621825"/>
            <a:ext cx="2265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99" name="Google Shape;99;p1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226425" y="3229500"/>
            <a:ext cx="66912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1226413" y="1366200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11" name="Google Shape;111;p15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-548808" y="-584898"/>
            <a:ext cx="10241610" cy="6168779"/>
            <a:chOff x="-548808" y="-584898"/>
            <a:chExt cx="10241610" cy="6168779"/>
          </a:xfrm>
        </p:grpSpPr>
        <p:sp>
          <p:nvSpPr>
            <p:cNvPr id="133" name="Google Shape;133;p17"/>
            <p:cNvSpPr/>
            <p:nvPr/>
          </p:nvSpPr>
          <p:spPr>
            <a:xfrm>
              <a:off x="293877" y="46157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10800000" flipH="1">
              <a:off x="-129123" y="44966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10800000" flipH="1">
              <a:off x="-548808" y="449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85192" y="-58489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10800000">
              <a:off x="8434407" y="44966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8854092" y="449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flipH="1">
              <a:off x="8120092" y="-58489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8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145" name="Google Shape;145;p18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146" name="Google Shape;146;p18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18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 flipH="1"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81" name="Google Shape;181;p21"/>
            <p:cNvSpPr/>
            <p:nvPr/>
          </p:nvSpPr>
          <p:spPr>
            <a:xfrm>
              <a:off x="-125473" y="4453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-125483" y="39965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430767" y="4683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4837200" y="1796350"/>
            <a:ext cx="35934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4837375" y="2441150"/>
            <a:ext cx="3593400" cy="90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205" name="Google Shape;205;p23"/>
            <p:cNvSpPr/>
            <p:nvPr/>
          </p:nvSpPr>
          <p:spPr>
            <a:xfrm>
              <a:off x="-1254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-53513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10800000" flipH="1">
              <a:off x="-528348" y="-378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10800000" flipH="1">
              <a:off x="-125483" y="419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  <p:sldLayoutId id="2147483669" r:id="rId9"/>
    <p:sldLayoutId id="2147483672" r:id="rId10"/>
    <p:sldLayoutId id="2147483674" r:id="rId11"/>
    <p:sldLayoutId id="2147483676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newqualitipedia.telepedia.net/wiki/The_Dark_Knigh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682001" y="238002"/>
            <a:ext cx="5043441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i="0" u="none" strike="noStrike" baseline="0">
                <a:latin typeface="RobotoCondensed-Bold"/>
              </a:rPr>
              <a:t>Re-MLP4Rec: A Pure MLP Architecture for Sequential Recommendations</a:t>
            </a:r>
            <a:br>
              <a:rPr lang="en-US" sz="2800" b="1" i="0" u="none" strike="noStrike" baseline="0">
                <a:latin typeface="RobotoCondensed-Bold"/>
              </a:rPr>
            </a:br>
            <a:r>
              <a:rPr lang="en-US" sz="1600" b="1" i="0" u="none" strike="noStrike" baseline="0">
                <a:latin typeface="RobotoCondensed-Bold"/>
              </a:rPr>
              <a:t>(IJCAI – 2022)</a:t>
            </a:r>
            <a:endParaRPr lang="en-US" sz="6600"/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13225" y="3267838"/>
            <a:ext cx="2936212" cy="1233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RobotoCondensed-Regular"/>
              </a:rPr>
              <a:t>Group 4</a:t>
            </a:r>
            <a:endParaRPr lang="en-US" sz="1600" b="1" i="0" u="none" strike="noStrike" baseline="0">
              <a:latin typeface="RobotoCondensed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baseline="0">
                <a:latin typeface="RobotoCondensed-Regular"/>
              </a:rPr>
              <a:t>Abhinandan Roul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baseline="0" err="1">
                <a:latin typeface="RobotoCondensed-Regular"/>
              </a:rPr>
              <a:t>Ishara</a:t>
            </a:r>
            <a:r>
              <a:rPr lang="en-US" sz="1600" b="0" i="0" u="none" strike="noStrike" baseline="0">
                <a:latin typeface="RobotoCondensed-Regular"/>
              </a:rPr>
              <a:t> Madhavi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baseline="0">
                <a:latin typeface="RobotoCondensed-Regular"/>
              </a:rPr>
              <a:t>Phuc Tran</a:t>
            </a:r>
            <a:endParaRPr lang="en-US" sz="1400"/>
          </a:p>
        </p:txBody>
      </p:sp>
      <p:cxnSp>
        <p:nvCxnSpPr>
          <p:cNvPr id="346" name="Google Shape;346;p36"/>
          <p:cNvCxnSpPr/>
          <p:nvPr/>
        </p:nvCxnSpPr>
        <p:spPr>
          <a:xfrm>
            <a:off x="823425" y="9872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6"/>
          <p:cNvGrpSpPr/>
          <p:nvPr/>
        </p:nvGrpSpPr>
        <p:grpSpPr>
          <a:xfrm>
            <a:off x="5115337" y="-428624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/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6109895" y="119408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6109895" y="69774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017892" y="207505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816E151E-06CA-5FE0-3272-5A7B8A13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>
            <a:extLst>
              <a:ext uri="{FF2B5EF4-FFF2-40B4-BE49-F238E27FC236}">
                <a16:creationId xmlns:a16="http://schemas.microsoft.com/office/drawing/2014/main" id="{E4C6D15C-E163-02DB-CBF3-C36DEB6007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Visuals</a:t>
            </a:r>
            <a:endParaRPr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8C96CC-A688-5D65-D798-8336436C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480" y="1278662"/>
            <a:ext cx="3865092" cy="1846132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2F77DB-B374-9B94-1621-2CF83A85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7" y="1278661"/>
            <a:ext cx="3930646" cy="1846132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B458A9F-245E-DFEC-ED76-6AF0585AA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039" y="3385729"/>
            <a:ext cx="2703409" cy="124339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7F34BA53-09C1-A12C-90E8-9BB1C4065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137" y="3339572"/>
            <a:ext cx="2961778" cy="1335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DA5A3E-D8DC-C112-3581-14D0DFB800AD}"/>
              </a:ext>
            </a:extLst>
          </p:cNvPr>
          <p:cNvSpPr txBox="1"/>
          <p:nvPr/>
        </p:nvSpPr>
        <p:spPr>
          <a:xfrm>
            <a:off x="1125039" y="4594977"/>
            <a:ext cx="296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DM Sans" pitchFamily="2" charset="0"/>
              </a:rPr>
              <a:t>Fig 3. For Amazon Beauty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871C2-CAC8-6589-0CF4-78D232B04011}"/>
              </a:ext>
            </a:extLst>
          </p:cNvPr>
          <p:cNvSpPr txBox="1"/>
          <p:nvPr/>
        </p:nvSpPr>
        <p:spPr>
          <a:xfrm>
            <a:off x="5462222" y="4594977"/>
            <a:ext cx="296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DM Sans" pitchFamily="2" charset="0"/>
              </a:rPr>
              <a:t>Fig 4. For </a:t>
            </a:r>
            <a:r>
              <a:rPr lang="en-IN" err="1">
                <a:latin typeface="DM Sans" pitchFamily="2" charset="0"/>
              </a:rPr>
              <a:t>MovieLens</a:t>
            </a:r>
            <a:r>
              <a:rPr lang="en-IN">
                <a:latin typeface="DM Sans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4472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FE30F2B9-8339-1F76-2B18-2194D9F6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>
            <a:extLst>
              <a:ext uri="{FF2B5EF4-FFF2-40B4-BE49-F238E27FC236}">
                <a16:creationId xmlns:a16="http://schemas.microsoft.com/office/drawing/2014/main" id="{8AC83867-6302-10F2-BB03-57A5B55CE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comparison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2C5BE-9786-026A-7FFB-897E040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7" y="711423"/>
            <a:ext cx="7828705" cy="38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E01E83B2-27F3-C4D4-7947-645C4F63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>
            <a:extLst>
              <a:ext uri="{FF2B5EF4-FFF2-40B4-BE49-F238E27FC236}">
                <a16:creationId xmlns:a16="http://schemas.microsoft.com/office/drawing/2014/main" id="{683EE59D-CDB6-E245-7A6B-4DCCD8CDB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974" y="419270"/>
            <a:ext cx="8167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Parameters </a:t>
            </a:r>
            <a:r>
              <a:rPr lang="en-US"/>
              <a:t>C</a:t>
            </a:r>
            <a:r>
              <a:rPr lang="en"/>
              <a:t>omparison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5A32-7779-1B6F-67D0-E3A7FA6D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0" y="1452091"/>
            <a:ext cx="7738617" cy="27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58DB6EA1-51E9-C095-2DB5-8B2E1C3E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>
            <a:extLst>
              <a:ext uri="{FF2B5EF4-FFF2-40B4-BE49-F238E27FC236}">
                <a16:creationId xmlns:a16="http://schemas.microsoft.com/office/drawing/2014/main" id="{B313C25F-02AC-ADA2-7DA0-0A9FA43DB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Claims</a:t>
            </a:r>
            <a:endParaRPr/>
          </a:p>
        </p:txBody>
      </p:sp>
      <p:grpSp>
        <p:nvGrpSpPr>
          <p:cNvPr id="511" name="Google Shape;511;p44">
            <a:extLst>
              <a:ext uri="{FF2B5EF4-FFF2-40B4-BE49-F238E27FC236}">
                <a16:creationId xmlns:a16="http://schemas.microsoft.com/office/drawing/2014/main" id="{3068EF53-76DD-12A6-7F6F-7049F951AE44}"/>
              </a:ext>
            </a:extLst>
          </p:cNvPr>
          <p:cNvGrpSpPr/>
          <p:nvPr/>
        </p:nvGrpSpPr>
        <p:grpSpPr>
          <a:xfrm>
            <a:off x="881682" y="1577688"/>
            <a:ext cx="392156" cy="392133"/>
            <a:chOff x="3944375" y="1333902"/>
            <a:chExt cx="392156" cy="392133"/>
          </a:xfrm>
        </p:grpSpPr>
        <p:sp>
          <p:nvSpPr>
            <p:cNvPr id="512" name="Google Shape;512;p44">
              <a:extLst>
                <a:ext uri="{FF2B5EF4-FFF2-40B4-BE49-F238E27FC236}">
                  <a16:creationId xmlns:a16="http://schemas.microsoft.com/office/drawing/2014/main" id="{5A0D9C18-27C1-2C16-E4C1-50ACA600DF82}"/>
                </a:ext>
              </a:extLst>
            </p:cNvPr>
            <p:cNvSpPr/>
            <p:nvPr/>
          </p:nvSpPr>
          <p:spPr>
            <a:xfrm>
              <a:off x="3944375" y="1333902"/>
              <a:ext cx="276036" cy="392133"/>
            </a:xfrm>
            <a:custGeom>
              <a:avLst/>
              <a:gdLst/>
              <a:ahLst/>
              <a:cxnLst/>
              <a:rect l="l" t="t" r="r" b="b"/>
              <a:pathLst>
                <a:path w="12214" h="17351" extrusionOk="0">
                  <a:moveTo>
                    <a:pt x="8337" y="1018"/>
                  </a:moveTo>
                  <a:lnTo>
                    <a:pt x="8337" y="2036"/>
                  </a:lnTo>
                  <a:lnTo>
                    <a:pt x="7319" y="2036"/>
                  </a:lnTo>
                  <a:lnTo>
                    <a:pt x="7319" y="1018"/>
                  </a:lnTo>
                  <a:close/>
                  <a:moveTo>
                    <a:pt x="6301" y="5429"/>
                  </a:moveTo>
                  <a:lnTo>
                    <a:pt x="6495" y="5477"/>
                  </a:lnTo>
                  <a:lnTo>
                    <a:pt x="6640" y="5574"/>
                  </a:lnTo>
                  <a:lnTo>
                    <a:pt x="6737" y="5719"/>
                  </a:lnTo>
                  <a:lnTo>
                    <a:pt x="6786" y="5913"/>
                  </a:lnTo>
                  <a:lnTo>
                    <a:pt x="6737" y="6155"/>
                  </a:lnTo>
                  <a:lnTo>
                    <a:pt x="6640" y="6301"/>
                  </a:lnTo>
                  <a:lnTo>
                    <a:pt x="6495" y="6398"/>
                  </a:lnTo>
                  <a:lnTo>
                    <a:pt x="6301" y="6446"/>
                  </a:lnTo>
                  <a:lnTo>
                    <a:pt x="6107" y="6398"/>
                  </a:lnTo>
                  <a:lnTo>
                    <a:pt x="5913" y="6301"/>
                  </a:lnTo>
                  <a:lnTo>
                    <a:pt x="5816" y="6155"/>
                  </a:lnTo>
                  <a:lnTo>
                    <a:pt x="5768" y="5913"/>
                  </a:lnTo>
                  <a:lnTo>
                    <a:pt x="5816" y="5719"/>
                  </a:lnTo>
                  <a:lnTo>
                    <a:pt x="5913" y="5574"/>
                  </a:lnTo>
                  <a:lnTo>
                    <a:pt x="6107" y="5477"/>
                  </a:lnTo>
                  <a:lnTo>
                    <a:pt x="6301" y="5429"/>
                  </a:lnTo>
                  <a:close/>
                  <a:moveTo>
                    <a:pt x="8821" y="3054"/>
                  </a:moveTo>
                  <a:lnTo>
                    <a:pt x="8821" y="9257"/>
                  </a:lnTo>
                  <a:lnTo>
                    <a:pt x="6786" y="9257"/>
                  </a:lnTo>
                  <a:lnTo>
                    <a:pt x="6786" y="7367"/>
                  </a:lnTo>
                  <a:lnTo>
                    <a:pt x="6979" y="7270"/>
                  </a:lnTo>
                  <a:lnTo>
                    <a:pt x="7173" y="7173"/>
                  </a:lnTo>
                  <a:lnTo>
                    <a:pt x="7367" y="6979"/>
                  </a:lnTo>
                  <a:lnTo>
                    <a:pt x="7513" y="6834"/>
                  </a:lnTo>
                  <a:lnTo>
                    <a:pt x="7658" y="6640"/>
                  </a:lnTo>
                  <a:lnTo>
                    <a:pt x="7706" y="6398"/>
                  </a:lnTo>
                  <a:lnTo>
                    <a:pt x="7803" y="6204"/>
                  </a:lnTo>
                  <a:lnTo>
                    <a:pt x="7803" y="5913"/>
                  </a:lnTo>
                  <a:lnTo>
                    <a:pt x="7803" y="5671"/>
                  </a:lnTo>
                  <a:lnTo>
                    <a:pt x="7706" y="5477"/>
                  </a:lnTo>
                  <a:lnTo>
                    <a:pt x="7658" y="5235"/>
                  </a:lnTo>
                  <a:lnTo>
                    <a:pt x="7513" y="5041"/>
                  </a:lnTo>
                  <a:lnTo>
                    <a:pt x="7367" y="4895"/>
                  </a:lnTo>
                  <a:lnTo>
                    <a:pt x="7173" y="4702"/>
                  </a:lnTo>
                  <a:lnTo>
                    <a:pt x="6979" y="4605"/>
                  </a:lnTo>
                  <a:lnTo>
                    <a:pt x="6786" y="4508"/>
                  </a:lnTo>
                  <a:lnTo>
                    <a:pt x="6786" y="3054"/>
                  </a:lnTo>
                  <a:close/>
                  <a:moveTo>
                    <a:pt x="4847" y="5429"/>
                  </a:moveTo>
                  <a:lnTo>
                    <a:pt x="4799" y="5671"/>
                  </a:lnTo>
                  <a:lnTo>
                    <a:pt x="4750" y="5913"/>
                  </a:lnTo>
                  <a:lnTo>
                    <a:pt x="4799" y="6204"/>
                  </a:lnTo>
                  <a:lnTo>
                    <a:pt x="4847" y="6446"/>
                  </a:lnTo>
                  <a:lnTo>
                    <a:pt x="4314" y="6592"/>
                  </a:lnTo>
                  <a:lnTo>
                    <a:pt x="3829" y="6786"/>
                  </a:lnTo>
                  <a:lnTo>
                    <a:pt x="3393" y="7028"/>
                  </a:lnTo>
                  <a:lnTo>
                    <a:pt x="3005" y="7367"/>
                  </a:lnTo>
                  <a:lnTo>
                    <a:pt x="2763" y="7609"/>
                  </a:lnTo>
                  <a:lnTo>
                    <a:pt x="2569" y="7852"/>
                  </a:lnTo>
                  <a:lnTo>
                    <a:pt x="2424" y="8143"/>
                  </a:lnTo>
                  <a:lnTo>
                    <a:pt x="2278" y="8433"/>
                  </a:lnTo>
                  <a:lnTo>
                    <a:pt x="2181" y="8724"/>
                  </a:lnTo>
                  <a:lnTo>
                    <a:pt x="2133" y="9015"/>
                  </a:lnTo>
                  <a:lnTo>
                    <a:pt x="2085" y="9306"/>
                  </a:lnTo>
                  <a:lnTo>
                    <a:pt x="2036" y="9645"/>
                  </a:lnTo>
                  <a:lnTo>
                    <a:pt x="2036" y="14298"/>
                  </a:lnTo>
                  <a:lnTo>
                    <a:pt x="1018" y="14298"/>
                  </a:lnTo>
                  <a:lnTo>
                    <a:pt x="1018" y="9645"/>
                  </a:lnTo>
                  <a:lnTo>
                    <a:pt x="1067" y="9209"/>
                  </a:lnTo>
                  <a:lnTo>
                    <a:pt x="1115" y="8821"/>
                  </a:lnTo>
                  <a:lnTo>
                    <a:pt x="1212" y="8433"/>
                  </a:lnTo>
                  <a:lnTo>
                    <a:pt x="1358" y="8046"/>
                  </a:lnTo>
                  <a:lnTo>
                    <a:pt x="1503" y="7658"/>
                  </a:lnTo>
                  <a:lnTo>
                    <a:pt x="1745" y="7319"/>
                  </a:lnTo>
                  <a:lnTo>
                    <a:pt x="1988" y="6979"/>
                  </a:lnTo>
                  <a:lnTo>
                    <a:pt x="2278" y="6640"/>
                  </a:lnTo>
                  <a:lnTo>
                    <a:pt x="2521" y="6398"/>
                  </a:lnTo>
                  <a:lnTo>
                    <a:pt x="2811" y="6204"/>
                  </a:lnTo>
                  <a:lnTo>
                    <a:pt x="3151" y="6010"/>
                  </a:lnTo>
                  <a:lnTo>
                    <a:pt x="3442" y="5816"/>
                  </a:lnTo>
                  <a:lnTo>
                    <a:pt x="3781" y="5671"/>
                  </a:lnTo>
                  <a:lnTo>
                    <a:pt x="4120" y="5574"/>
                  </a:lnTo>
                  <a:lnTo>
                    <a:pt x="4459" y="5477"/>
                  </a:lnTo>
                  <a:lnTo>
                    <a:pt x="4847" y="5429"/>
                  </a:lnTo>
                  <a:close/>
                  <a:moveTo>
                    <a:pt x="9984" y="13280"/>
                  </a:moveTo>
                  <a:lnTo>
                    <a:pt x="9984" y="14298"/>
                  </a:lnTo>
                  <a:lnTo>
                    <a:pt x="5622" y="14298"/>
                  </a:lnTo>
                  <a:lnTo>
                    <a:pt x="5622" y="13280"/>
                  </a:lnTo>
                  <a:close/>
                  <a:moveTo>
                    <a:pt x="10517" y="15315"/>
                  </a:moveTo>
                  <a:lnTo>
                    <a:pt x="10760" y="15364"/>
                  </a:lnTo>
                  <a:lnTo>
                    <a:pt x="11002" y="15509"/>
                  </a:lnTo>
                  <a:lnTo>
                    <a:pt x="11147" y="15752"/>
                  </a:lnTo>
                  <a:lnTo>
                    <a:pt x="11196" y="15994"/>
                  </a:lnTo>
                  <a:lnTo>
                    <a:pt x="11196" y="16333"/>
                  </a:lnTo>
                  <a:lnTo>
                    <a:pt x="1018" y="16333"/>
                  </a:lnTo>
                  <a:lnTo>
                    <a:pt x="1018" y="15315"/>
                  </a:lnTo>
                  <a:close/>
                  <a:moveTo>
                    <a:pt x="6786" y="0"/>
                  </a:moveTo>
                  <a:lnTo>
                    <a:pt x="6592" y="49"/>
                  </a:lnTo>
                  <a:lnTo>
                    <a:pt x="6446" y="146"/>
                  </a:lnTo>
                  <a:lnTo>
                    <a:pt x="6301" y="340"/>
                  </a:lnTo>
                  <a:lnTo>
                    <a:pt x="6301" y="534"/>
                  </a:lnTo>
                  <a:lnTo>
                    <a:pt x="6301" y="2036"/>
                  </a:lnTo>
                  <a:lnTo>
                    <a:pt x="6107" y="2084"/>
                  </a:lnTo>
                  <a:lnTo>
                    <a:pt x="5913" y="2181"/>
                  </a:lnTo>
                  <a:lnTo>
                    <a:pt x="5816" y="2375"/>
                  </a:lnTo>
                  <a:lnTo>
                    <a:pt x="5768" y="2569"/>
                  </a:lnTo>
                  <a:lnTo>
                    <a:pt x="5768" y="4411"/>
                  </a:lnTo>
                  <a:lnTo>
                    <a:pt x="5235" y="4411"/>
                  </a:lnTo>
                  <a:lnTo>
                    <a:pt x="4702" y="4459"/>
                  </a:lnTo>
                  <a:lnTo>
                    <a:pt x="4217" y="4508"/>
                  </a:lnTo>
                  <a:lnTo>
                    <a:pt x="3732" y="4653"/>
                  </a:lnTo>
                  <a:lnTo>
                    <a:pt x="3248" y="4798"/>
                  </a:lnTo>
                  <a:lnTo>
                    <a:pt x="2763" y="5041"/>
                  </a:lnTo>
                  <a:lnTo>
                    <a:pt x="2327" y="5283"/>
                  </a:lnTo>
                  <a:lnTo>
                    <a:pt x="1939" y="5574"/>
                  </a:lnTo>
                  <a:lnTo>
                    <a:pt x="1551" y="5962"/>
                  </a:lnTo>
                  <a:lnTo>
                    <a:pt x="1212" y="6349"/>
                  </a:lnTo>
                  <a:lnTo>
                    <a:pt x="873" y="6737"/>
                  </a:lnTo>
                  <a:lnTo>
                    <a:pt x="631" y="7173"/>
                  </a:lnTo>
                  <a:lnTo>
                    <a:pt x="388" y="7658"/>
                  </a:lnTo>
                  <a:lnTo>
                    <a:pt x="243" y="8094"/>
                  </a:lnTo>
                  <a:lnTo>
                    <a:pt x="97" y="8627"/>
                  </a:lnTo>
                  <a:lnTo>
                    <a:pt x="49" y="9112"/>
                  </a:lnTo>
                  <a:lnTo>
                    <a:pt x="1" y="9645"/>
                  </a:lnTo>
                  <a:lnTo>
                    <a:pt x="1" y="14831"/>
                  </a:lnTo>
                  <a:lnTo>
                    <a:pt x="1" y="16866"/>
                  </a:lnTo>
                  <a:lnTo>
                    <a:pt x="49" y="17060"/>
                  </a:lnTo>
                  <a:lnTo>
                    <a:pt x="146" y="17205"/>
                  </a:lnTo>
                  <a:lnTo>
                    <a:pt x="340" y="17302"/>
                  </a:lnTo>
                  <a:lnTo>
                    <a:pt x="534" y="17351"/>
                  </a:lnTo>
                  <a:lnTo>
                    <a:pt x="11681" y="17351"/>
                  </a:lnTo>
                  <a:lnTo>
                    <a:pt x="11874" y="17302"/>
                  </a:lnTo>
                  <a:lnTo>
                    <a:pt x="12068" y="17205"/>
                  </a:lnTo>
                  <a:lnTo>
                    <a:pt x="12165" y="17060"/>
                  </a:lnTo>
                  <a:lnTo>
                    <a:pt x="12214" y="16866"/>
                  </a:lnTo>
                  <a:lnTo>
                    <a:pt x="12214" y="15994"/>
                  </a:lnTo>
                  <a:lnTo>
                    <a:pt x="12165" y="15703"/>
                  </a:lnTo>
                  <a:lnTo>
                    <a:pt x="12117" y="15461"/>
                  </a:lnTo>
                  <a:lnTo>
                    <a:pt x="12020" y="15218"/>
                  </a:lnTo>
                  <a:lnTo>
                    <a:pt x="11874" y="14976"/>
                  </a:lnTo>
                  <a:lnTo>
                    <a:pt x="11681" y="14782"/>
                  </a:lnTo>
                  <a:lnTo>
                    <a:pt x="11487" y="14637"/>
                  </a:lnTo>
                  <a:lnTo>
                    <a:pt x="11293" y="14491"/>
                  </a:lnTo>
                  <a:lnTo>
                    <a:pt x="11002" y="14395"/>
                  </a:lnTo>
                  <a:lnTo>
                    <a:pt x="11002" y="12795"/>
                  </a:lnTo>
                  <a:lnTo>
                    <a:pt x="11002" y="12601"/>
                  </a:lnTo>
                  <a:lnTo>
                    <a:pt x="10857" y="12407"/>
                  </a:lnTo>
                  <a:lnTo>
                    <a:pt x="10711" y="12311"/>
                  </a:lnTo>
                  <a:lnTo>
                    <a:pt x="10517" y="12262"/>
                  </a:lnTo>
                  <a:lnTo>
                    <a:pt x="5089" y="12262"/>
                  </a:lnTo>
                  <a:lnTo>
                    <a:pt x="4895" y="12311"/>
                  </a:lnTo>
                  <a:lnTo>
                    <a:pt x="4750" y="12407"/>
                  </a:lnTo>
                  <a:lnTo>
                    <a:pt x="4605" y="12601"/>
                  </a:lnTo>
                  <a:lnTo>
                    <a:pt x="4605" y="12795"/>
                  </a:lnTo>
                  <a:lnTo>
                    <a:pt x="4605" y="14298"/>
                  </a:lnTo>
                  <a:lnTo>
                    <a:pt x="3054" y="14298"/>
                  </a:lnTo>
                  <a:lnTo>
                    <a:pt x="3054" y="9645"/>
                  </a:lnTo>
                  <a:lnTo>
                    <a:pt x="3102" y="9209"/>
                  </a:lnTo>
                  <a:lnTo>
                    <a:pt x="3248" y="8821"/>
                  </a:lnTo>
                  <a:lnTo>
                    <a:pt x="3442" y="8433"/>
                  </a:lnTo>
                  <a:lnTo>
                    <a:pt x="3684" y="8094"/>
                  </a:lnTo>
                  <a:lnTo>
                    <a:pt x="4023" y="7803"/>
                  </a:lnTo>
                  <a:lnTo>
                    <a:pt x="4411" y="7609"/>
                  </a:lnTo>
                  <a:lnTo>
                    <a:pt x="4799" y="7513"/>
                  </a:lnTo>
                  <a:lnTo>
                    <a:pt x="5235" y="7464"/>
                  </a:lnTo>
                  <a:lnTo>
                    <a:pt x="5768" y="7464"/>
                  </a:lnTo>
                  <a:lnTo>
                    <a:pt x="5768" y="9742"/>
                  </a:lnTo>
                  <a:lnTo>
                    <a:pt x="5816" y="9984"/>
                  </a:lnTo>
                  <a:lnTo>
                    <a:pt x="5913" y="10130"/>
                  </a:lnTo>
                  <a:lnTo>
                    <a:pt x="6107" y="10227"/>
                  </a:lnTo>
                  <a:lnTo>
                    <a:pt x="6301" y="10275"/>
                  </a:lnTo>
                  <a:lnTo>
                    <a:pt x="7319" y="10275"/>
                  </a:lnTo>
                  <a:lnTo>
                    <a:pt x="7319" y="10760"/>
                  </a:lnTo>
                  <a:lnTo>
                    <a:pt x="7319" y="10954"/>
                  </a:lnTo>
                  <a:lnTo>
                    <a:pt x="7464" y="11099"/>
                  </a:lnTo>
                  <a:lnTo>
                    <a:pt x="7610" y="11196"/>
                  </a:lnTo>
                  <a:lnTo>
                    <a:pt x="7803" y="11244"/>
                  </a:lnTo>
                  <a:lnTo>
                    <a:pt x="7997" y="11196"/>
                  </a:lnTo>
                  <a:lnTo>
                    <a:pt x="8143" y="11099"/>
                  </a:lnTo>
                  <a:lnTo>
                    <a:pt x="8288" y="10954"/>
                  </a:lnTo>
                  <a:lnTo>
                    <a:pt x="8337" y="10760"/>
                  </a:lnTo>
                  <a:lnTo>
                    <a:pt x="8337" y="10275"/>
                  </a:lnTo>
                  <a:lnTo>
                    <a:pt x="9306" y="10275"/>
                  </a:lnTo>
                  <a:lnTo>
                    <a:pt x="9548" y="10227"/>
                  </a:lnTo>
                  <a:lnTo>
                    <a:pt x="9694" y="10130"/>
                  </a:lnTo>
                  <a:lnTo>
                    <a:pt x="9790" y="9984"/>
                  </a:lnTo>
                  <a:lnTo>
                    <a:pt x="9839" y="9742"/>
                  </a:lnTo>
                  <a:lnTo>
                    <a:pt x="9839" y="2569"/>
                  </a:lnTo>
                  <a:lnTo>
                    <a:pt x="9790" y="2375"/>
                  </a:lnTo>
                  <a:lnTo>
                    <a:pt x="9694" y="2181"/>
                  </a:lnTo>
                  <a:lnTo>
                    <a:pt x="9548" y="2084"/>
                  </a:lnTo>
                  <a:lnTo>
                    <a:pt x="9306" y="2036"/>
                  </a:lnTo>
                  <a:lnTo>
                    <a:pt x="9306" y="534"/>
                  </a:lnTo>
                  <a:lnTo>
                    <a:pt x="9306" y="340"/>
                  </a:lnTo>
                  <a:lnTo>
                    <a:pt x="9160" y="146"/>
                  </a:lnTo>
                  <a:lnTo>
                    <a:pt x="9015" y="49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>
              <a:extLst>
                <a:ext uri="{FF2B5EF4-FFF2-40B4-BE49-F238E27FC236}">
                  <a16:creationId xmlns:a16="http://schemas.microsoft.com/office/drawing/2014/main" id="{C95E703D-3E7B-7B93-F29E-842143F3213A}"/>
                </a:ext>
              </a:extLst>
            </p:cNvPr>
            <p:cNvSpPr/>
            <p:nvPr/>
          </p:nvSpPr>
          <p:spPr>
            <a:xfrm>
              <a:off x="4193021" y="1451106"/>
              <a:ext cx="143510" cy="171986"/>
            </a:xfrm>
            <a:custGeom>
              <a:avLst/>
              <a:gdLst/>
              <a:ahLst/>
              <a:cxnLst/>
              <a:rect l="l" t="t" r="r" b="b"/>
              <a:pathLst>
                <a:path w="6350" h="7610" extrusionOk="0">
                  <a:moveTo>
                    <a:pt x="2520" y="1018"/>
                  </a:moveTo>
                  <a:lnTo>
                    <a:pt x="2956" y="1793"/>
                  </a:lnTo>
                  <a:lnTo>
                    <a:pt x="2520" y="2617"/>
                  </a:lnTo>
                  <a:lnTo>
                    <a:pt x="1551" y="2617"/>
                  </a:lnTo>
                  <a:lnTo>
                    <a:pt x="1115" y="1793"/>
                  </a:lnTo>
                  <a:lnTo>
                    <a:pt x="1551" y="1018"/>
                  </a:lnTo>
                  <a:close/>
                  <a:moveTo>
                    <a:pt x="2520" y="3635"/>
                  </a:moveTo>
                  <a:lnTo>
                    <a:pt x="2956" y="4459"/>
                  </a:lnTo>
                  <a:lnTo>
                    <a:pt x="2520" y="5234"/>
                  </a:lnTo>
                  <a:lnTo>
                    <a:pt x="1551" y="5234"/>
                  </a:lnTo>
                  <a:lnTo>
                    <a:pt x="1115" y="4459"/>
                  </a:lnTo>
                  <a:lnTo>
                    <a:pt x="1551" y="3635"/>
                  </a:lnTo>
                  <a:close/>
                  <a:moveTo>
                    <a:pt x="4798" y="4944"/>
                  </a:moveTo>
                  <a:lnTo>
                    <a:pt x="5283" y="5768"/>
                  </a:lnTo>
                  <a:lnTo>
                    <a:pt x="4798" y="6591"/>
                  </a:lnTo>
                  <a:lnTo>
                    <a:pt x="3877" y="6591"/>
                  </a:lnTo>
                  <a:lnTo>
                    <a:pt x="3393" y="5768"/>
                  </a:lnTo>
                  <a:lnTo>
                    <a:pt x="3877" y="4944"/>
                  </a:lnTo>
                  <a:close/>
                  <a:moveTo>
                    <a:pt x="1163" y="0"/>
                  </a:moveTo>
                  <a:lnTo>
                    <a:pt x="1018" y="49"/>
                  </a:lnTo>
                  <a:lnTo>
                    <a:pt x="921" y="146"/>
                  </a:lnTo>
                  <a:lnTo>
                    <a:pt x="824" y="243"/>
                  </a:lnTo>
                  <a:lnTo>
                    <a:pt x="97" y="1551"/>
                  </a:lnTo>
                  <a:lnTo>
                    <a:pt x="49" y="1696"/>
                  </a:lnTo>
                  <a:lnTo>
                    <a:pt x="0" y="1793"/>
                  </a:lnTo>
                  <a:lnTo>
                    <a:pt x="49" y="1939"/>
                  </a:lnTo>
                  <a:lnTo>
                    <a:pt x="97" y="2084"/>
                  </a:lnTo>
                  <a:lnTo>
                    <a:pt x="679" y="3150"/>
                  </a:lnTo>
                  <a:lnTo>
                    <a:pt x="97" y="4217"/>
                  </a:lnTo>
                  <a:lnTo>
                    <a:pt x="49" y="4314"/>
                  </a:lnTo>
                  <a:lnTo>
                    <a:pt x="0" y="4459"/>
                  </a:lnTo>
                  <a:lnTo>
                    <a:pt x="49" y="4556"/>
                  </a:lnTo>
                  <a:lnTo>
                    <a:pt x="97" y="4701"/>
                  </a:lnTo>
                  <a:lnTo>
                    <a:pt x="824" y="6010"/>
                  </a:lnTo>
                  <a:lnTo>
                    <a:pt x="921" y="6107"/>
                  </a:lnTo>
                  <a:lnTo>
                    <a:pt x="1018" y="6204"/>
                  </a:lnTo>
                  <a:lnTo>
                    <a:pt x="1163" y="6252"/>
                  </a:lnTo>
                  <a:lnTo>
                    <a:pt x="2520" y="6252"/>
                  </a:lnTo>
                  <a:lnTo>
                    <a:pt x="3102" y="7318"/>
                  </a:lnTo>
                  <a:lnTo>
                    <a:pt x="3199" y="7464"/>
                  </a:lnTo>
                  <a:lnTo>
                    <a:pt x="3296" y="7512"/>
                  </a:lnTo>
                  <a:lnTo>
                    <a:pt x="3441" y="7561"/>
                  </a:lnTo>
                  <a:lnTo>
                    <a:pt x="3587" y="7609"/>
                  </a:lnTo>
                  <a:lnTo>
                    <a:pt x="5089" y="7609"/>
                  </a:lnTo>
                  <a:lnTo>
                    <a:pt x="5234" y="7561"/>
                  </a:lnTo>
                  <a:lnTo>
                    <a:pt x="5331" y="7512"/>
                  </a:lnTo>
                  <a:lnTo>
                    <a:pt x="5428" y="7464"/>
                  </a:lnTo>
                  <a:lnTo>
                    <a:pt x="5525" y="7318"/>
                  </a:lnTo>
                  <a:lnTo>
                    <a:pt x="6301" y="6010"/>
                  </a:lnTo>
                  <a:lnTo>
                    <a:pt x="6349" y="5913"/>
                  </a:lnTo>
                  <a:lnTo>
                    <a:pt x="6349" y="5768"/>
                  </a:lnTo>
                  <a:lnTo>
                    <a:pt x="6349" y="5622"/>
                  </a:lnTo>
                  <a:lnTo>
                    <a:pt x="6301" y="5525"/>
                  </a:lnTo>
                  <a:lnTo>
                    <a:pt x="5525" y="4217"/>
                  </a:lnTo>
                  <a:lnTo>
                    <a:pt x="5428" y="4071"/>
                  </a:lnTo>
                  <a:lnTo>
                    <a:pt x="5331" y="4023"/>
                  </a:lnTo>
                  <a:lnTo>
                    <a:pt x="5234" y="3974"/>
                  </a:lnTo>
                  <a:lnTo>
                    <a:pt x="5089" y="3926"/>
                  </a:lnTo>
                  <a:lnTo>
                    <a:pt x="3877" y="3926"/>
                  </a:lnTo>
                  <a:lnTo>
                    <a:pt x="3393" y="3150"/>
                  </a:lnTo>
                  <a:lnTo>
                    <a:pt x="4023" y="2084"/>
                  </a:lnTo>
                  <a:lnTo>
                    <a:pt x="4071" y="1939"/>
                  </a:lnTo>
                  <a:lnTo>
                    <a:pt x="4071" y="1793"/>
                  </a:lnTo>
                  <a:lnTo>
                    <a:pt x="4071" y="1696"/>
                  </a:lnTo>
                  <a:lnTo>
                    <a:pt x="4023" y="1551"/>
                  </a:lnTo>
                  <a:lnTo>
                    <a:pt x="3247" y="243"/>
                  </a:lnTo>
                  <a:lnTo>
                    <a:pt x="3150" y="146"/>
                  </a:lnTo>
                  <a:lnTo>
                    <a:pt x="3053" y="49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4">
            <a:extLst>
              <a:ext uri="{FF2B5EF4-FFF2-40B4-BE49-F238E27FC236}">
                <a16:creationId xmlns:a16="http://schemas.microsoft.com/office/drawing/2014/main" id="{2855A6F2-B1F5-A736-0E7F-C1F2A6F38DD0}"/>
              </a:ext>
            </a:extLst>
          </p:cNvPr>
          <p:cNvGrpSpPr/>
          <p:nvPr/>
        </p:nvGrpSpPr>
        <p:grpSpPr>
          <a:xfrm>
            <a:off x="922203" y="2767417"/>
            <a:ext cx="385579" cy="392133"/>
            <a:chOff x="1363817" y="2636227"/>
            <a:chExt cx="385579" cy="392133"/>
          </a:xfrm>
        </p:grpSpPr>
        <p:sp>
          <p:nvSpPr>
            <p:cNvPr id="515" name="Google Shape;515;p44">
              <a:extLst>
                <a:ext uri="{FF2B5EF4-FFF2-40B4-BE49-F238E27FC236}">
                  <a16:creationId xmlns:a16="http://schemas.microsoft.com/office/drawing/2014/main" id="{0946ACE4-532F-215C-5F68-CD0AD0BD3D91}"/>
                </a:ext>
              </a:extLst>
            </p:cNvPr>
            <p:cNvSpPr/>
            <p:nvPr/>
          </p:nvSpPr>
          <p:spPr>
            <a:xfrm>
              <a:off x="1672691" y="2704117"/>
              <a:ext cx="56997" cy="23029"/>
            </a:xfrm>
            <a:custGeom>
              <a:avLst/>
              <a:gdLst/>
              <a:ahLst/>
              <a:cxnLst/>
              <a:rect l="l" t="t" r="r" b="b"/>
              <a:pathLst>
                <a:path w="2522" h="1019" extrusionOk="0">
                  <a:moveTo>
                    <a:pt x="486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1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6" y="1019"/>
                  </a:lnTo>
                  <a:lnTo>
                    <a:pt x="1988" y="1019"/>
                  </a:lnTo>
                  <a:lnTo>
                    <a:pt x="2182" y="970"/>
                  </a:lnTo>
                  <a:lnTo>
                    <a:pt x="2376" y="873"/>
                  </a:lnTo>
                  <a:lnTo>
                    <a:pt x="2473" y="679"/>
                  </a:lnTo>
                  <a:lnTo>
                    <a:pt x="2521" y="486"/>
                  </a:lnTo>
                  <a:lnTo>
                    <a:pt x="2473" y="292"/>
                  </a:lnTo>
                  <a:lnTo>
                    <a:pt x="2376" y="146"/>
                  </a:lnTo>
                  <a:lnTo>
                    <a:pt x="2182" y="49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>
              <a:extLst>
                <a:ext uri="{FF2B5EF4-FFF2-40B4-BE49-F238E27FC236}">
                  <a16:creationId xmlns:a16="http://schemas.microsoft.com/office/drawing/2014/main" id="{9B7C0FEF-C483-E57A-174B-99295ACE69B3}"/>
                </a:ext>
              </a:extLst>
            </p:cNvPr>
            <p:cNvSpPr/>
            <p:nvPr/>
          </p:nvSpPr>
          <p:spPr>
            <a:xfrm>
              <a:off x="1665030" y="2754515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388" y="0"/>
                  </a:moveTo>
                  <a:lnTo>
                    <a:pt x="195" y="49"/>
                  </a:lnTo>
                  <a:lnTo>
                    <a:pt x="49" y="194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49" y="776"/>
                  </a:lnTo>
                  <a:lnTo>
                    <a:pt x="195" y="921"/>
                  </a:lnTo>
                  <a:lnTo>
                    <a:pt x="1455" y="1697"/>
                  </a:lnTo>
                  <a:lnTo>
                    <a:pt x="1649" y="1794"/>
                  </a:lnTo>
                  <a:lnTo>
                    <a:pt x="1842" y="1794"/>
                  </a:lnTo>
                  <a:lnTo>
                    <a:pt x="2036" y="1697"/>
                  </a:lnTo>
                  <a:lnTo>
                    <a:pt x="2182" y="1551"/>
                  </a:lnTo>
                  <a:lnTo>
                    <a:pt x="2230" y="1357"/>
                  </a:lnTo>
                  <a:lnTo>
                    <a:pt x="2230" y="1163"/>
                  </a:lnTo>
                  <a:lnTo>
                    <a:pt x="2182" y="1018"/>
                  </a:lnTo>
                  <a:lnTo>
                    <a:pt x="2036" y="873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4">
              <a:extLst>
                <a:ext uri="{FF2B5EF4-FFF2-40B4-BE49-F238E27FC236}">
                  <a16:creationId xmlns:a16="http://schemas.microsoft.com/office/drawing/2014/main" id="{BDF8B7CB-F25B-8F60-268B-3707C16B6BCE}"/>
                </a:ext>
              </a:extLst>
            </p:cNvPr>
            <p:cNvSpPr/>
            <p:nvPr/>
          </p:nvSpPr>
          <p:spPr>
            <a:xfrm>
              <a:off x="1665030" y="2636227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1649" y="0"/>
                  </a:moveTo>
                  <a:lnTo>
                    <a:pt x="1455" y="49"/>
                  </a:lnTo>
                  <a:lnTo>
                    <a:pt x="195" y="872"/>
                  </a:lnTo>
                  <a:lnTo>
                    <a:pt x="49" y="1018"/>
                  </a:lnTo>
                  <a:lnTo>
                    <a:pt x="1" y="1212"/>
                  </a:lnTo>
                  <a:lnTo>
                    <a:pt x="1" y="1406"/>
                  </a:lnTo>
                  <a:lnTo>
                    <a:pt x="49" y="1551"/>
                  </a:lnTo>
                  <a:lnTo>
                    <a:pt x="146" y="1696"/>
                  </a:lnTo>
                  <a:lnTo>
                    <a:pt x="243" y="1745"/>
                  </a:lnTo>
                  <a:lnTo>
                    <a:pt x="388" y="1793"/>
                  </a:lnTo>
                  <a:lnTo>
                    <a:pt x="631" y="1793"/>
                  </a:lnTo>
                  <a:lnTo>
                    <a:pt x="776" y="1745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30" y="582"/>
                  </a:lnTo>
                  <a:lnTo>
                    <a:pt x="2230" y="388"/>
                  </a:lnTo>
                  <a:lnTo>
                    <a:pt x="2182" y="242"/>
                  </a:lnTo>
                  <a:lnTo>
                    <a:pt x="2036" y="9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4">
              <a:extLst>
                <a:ext uri="{FF2B5EF4-FFF2-40B4-BE49-F238E27FC236}">
                  <a16:creationId xmlns:a16="http://schemas.microsoft.com/office/drawing/2014/main" id="{4D8A14F9-8320-E216-D75B-D2AD22D48564}"/>
                </a:ext>
              </a:extLst>
            </p:cNvPr>
            <p:cNvSpPr/>
            <p:nvPr/>
          </p:nvSpPr>
          <p:spPr>
            <a:xfrm>
              <a:off x="1383547" y="2704117"/>
              <a:ext cx="56975" cy="23029"/>
            </a:xfrm>
            <a:custGeom>
              <a:avLst/>
              <a:gdLst/>
              <a:ahLst/>
              <a:cxnLst/>
              <a:rect l="l" t="t" r="r" b="b"/>
              <a:pathLst>
                <a:path w="2521" h="1019" extrusionOk="0">
                  <a:moveTo>
                    <a:pt x="485" y="1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0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9"/>
                  </a:lnTo>
                  <a:lnTo>
                    <a:pt x="1987" y="1019"/>
                  </a:lnTo>
                  <a:lnTo>
                    <a:pt x="2181" y="970"/>
                  </a:lnTo>
                  <a:lnTo>
                    <a:pt x="2327" y="873"/>
                  </a:lnTo>
                  <a:lnTo>
                    <a:pt x="2472" y="679"/>
                  </a:lnTo>
                  <a:lnTo>
                    <a:pt x="2520" y="486"/>
                  </a:lnTo>
                  <a:lnTo>
                    <a:pt x="2472" y="292"/>
                  </a:lnTo>
                  <a:lnTo>
                    <a:pt x="2327" y="146"/>
                  </a:lnTo>
                  <a:lnTo>
                    <a:pt x="2181" y="49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4">
              <a:extLst>
                <a:ext uri="{FF2B5EF4-FFF2-40B4-BE49-F238E27FC236}">
                  <a16:creationId xmlns:a16="http://schemas.microsoft.com/office/drawing/2014/main" id="{6C4B1D40-60B6-CA79-BE94-D914FBDDC79D}"/>
                </a:ext>
              </a:extLst>
            </p:cNvPr>
            <p:cNvSpPr/>
            <p:nvPr/>
          </p:nvSpPr>
          <p:spPr>
            <a:xfrm>
              <a:off x="1396677" y="2754515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1697" y="0"/>
                  </a:moveTo>
                  <a:lnTo>
                    <a:pt x="1503" y="49"/>
                  </a:lnTo>
                  <a:lnTo>
                    <a:pt x="243" y="873"/>
                  </a:lnTo>
                  <a:lnTo>
                    <a:pt x="98" y="1018"/>
                  </a:lnTo>
                  <a:lnTo>
                    <a:pt x="1" y="1163"/>
                  </a:lnTo>
                  <a:lnTo>
                    <a:pt x="1" y="1357"/>
                  </a:lnTo>
                  <a:lnTo>
                    <a:pt x="98" y="1551"/>
                  </a:lnTo>
                  <a:lnTo>
                    <a:pt x="146" y="1648"/>
                  </a:lnTo>
                  <a:lnTo>
                    <a:pt x="292" y="1745"/>
                  </a:lnTo>
                  <a:lnTo>
                    <a:pt x="389" y="1794"/>
                  </a:lnTo>
                  <a:lnTo>
                    <a:pt x="631" y="1794"/>
                  </a:lnTo>
                  <a:lnTo>
                    <a:pt x="776" y="1697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79" y="582"/>
                  </a:lnTo>
                  <a:lnTo>
                    <a:pt x="2279" y="388"/>
                  </a:lnTo>
                  <a:lnTo>
                    <a:pt x="2182" y="194"/>
                  </a:lnTo>
                  <a:lnTo>
                    <a:pt x="2036" y="4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4">
              <a:extLst>
                <a:ext uri="{FF2B5EF4-FFF2-40B4-BE49-F238E27FC236}">
                  <a16:creationId xmlns:a16="http://schemas.microsoft.com/office/drawing/2014/main" id="{7028CC50-6521-2E09-CBA3-C1EC817E32A3}"/>
                </a:ext>
              </a:extLst>
            </p:cNvPr>
            <p:cNvSpPr/>
            <p:nvPr/>
          </p:nvSpPr>
          <p:spPr>
            <a:xfrm>
              <a:off x="1396677" y="2636227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389" y="0"/>
                  </a:moveTo>
                  <a:lnTo>
                    <a:pt x="243" y="97"/>
                  </a:lnTo>
                  <a:lnTo>
                    <a:pt x="98" y="242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98" y="776"/>
                  </a:lnTo>
                  <a:lnTo>
                    <a:pt x="243" y="921"/>
                  </a:lnTo>
                  <a:lnTo>
                    <a:pt x="1503" y="1745"/>
                  </a:lnTo>
                  <a:lnTo>
                    <a:pt x="1600" y="1793"/>
                  </a:lnTo>
                  <a:lnTo>
                    <a:pt x="1891" y="1793"/>
                  </a:lnTo>
                  <a:lnTo>
                    <a:pt x="1988" y="1745"/>
                  </a:lnTo>
                  <a:lnTo>
                    <a:pt x="2085" y="1696"/>
                  </a:lnTo>
                  <a:lnTo>
                    <a:pt x="2182" y="1551"/>
                  </a:lnTo>
                  <a:lnTo>
                    <a:pt x="2279" y="1406"/>
                  </a:lnTo>
                  <a:lnTo>
                    <a:pt x="2279" y="1212"/>
                  </a:lnTo>
                  <a:lnTo>
                    <a:pt x="2182" y="1018"/>
                  </a:lnTo>
                  <a:lnTo>
                    <a:pt x="2036" y="872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4">
              <a:extLst>
                <a:ext uri="{FF2B5EF4-FFF2-40B4-BE49-F238E27FC236}">
                  <a16:creationId xmlns:a16="http://schemas.microsoft.com/office/drawing/2014/main" id="{9C7CAD65-3D56-AECC-66BB-04A77C045F3F}"/>
                </a:ext>
              </a:extLst>
            </p:cNvPr>
            <p:cNvSpPr/>
            <p:nvPr/>
          </p:nvSpPr>
          <p:spPr>
            <a:xfrm>
              <a:off x="1363817" y="2636227"/>
              <a:ext cx="385579" cy="392133"/>
            </a:xfrm>
            <a:custGeom>
              <a:avLst/>
              <a:gdLst/>
              <a:ahLst/>
              <a:cxnLst/>
              <a:rect l="l" t="t" r="r" b="b"/>
              <a:pathLst>
                <a:path w="17061" h="17351" extrusionOk="0">
                  <a:moveTo>
                    <a:pt x="9161" y="1018"/>
                  </a:moveTo>
                  <a:lnTo>
                    <a:pt x="9645" y="1066"/>
                  </a:lnTo>
                  <a:lnTo>
                    <a:pt x="10082" y="1163"/>
                  </a:lnTo>
                  <a:lnTo>
                    <a:pt x="10469" y="1406"/>
                  </a:lnTo>
                  <a:lnTo>
                    <a:pt x="10809" y="1696"/>
                  </a:lnTo>
                  <a:lnTo>
                    <a:pt x="11099" y="2036"/>
                  </a:lnTo>
                  <a:lnTo>
                    <a:pt x="11342" y="2423"/>
                  </a:lnTo>
                  <a:lnTo>
                    <a:pt x="11487" y="2860"/>
                  </a:lnTo>
                  <a:lnTo>
                    <a:pt x="11536" y="3296"/>
                  </a:lnTo>
                  <a:lnTo>
                    <a:pt x="11487" y="3780"/>
                  </a:lnTo>
                  <a:lnTo>
                    <a:pt x="11342" y="4265"/>
                  </a:lnTo>
                  <a:lnTo>
                    <a:pt x="11099" y="4653"/>
                  </a:lnTo>
                  <a:lnTo>
                    <a:pt x="10809" y="5040"/>
                  </a:lnTo>
                  <a:lnTo>
                    <a:pt x="10518" y="5331"/>
                  </a:lnTo>
                  <a:lnTo>
                    <a:pt x="10275" y="5622"/>
                  </a:lnTo>
                  <a:lnTo>
                    <a:pt x="10082" y="5961"/>
                  </a:lnTo>
                  <a:lnTo>
                    <a:pt x="9888" y="6301"/>
                  </a:lnTo>
                  <a:lnTo>
                    <a:pt x="9742" y="6640"/>
                  </a:lnTo>
                  <a:lnTo>
                    <a:pt x="9597" y="7028"/>
                  </a:lnTo>
                  <a:lnTo>
                    <a:pt x="9500" y="7367"/>
                  </a:lnTo>
                  <a:lnTo>
                    <a:pt x="9452" y="7754"/>
                  </a:lnTo>
                  <a:lnTo>
                    <a:pt x="9015" y="7754"/>
                  </a:lnTo>
                  <a:lnTo>
                    <a:pt x="9015" y="4944"/>
                  </a:lnTo>
                  <a:lnTo>
                    <a:pt x="9452" y="4798"/>
                  </a:lnTo>
                  <a:lnTo>
                    <a:pt x="9888" y="4556"/>
                  </a:lnTo>
                  <a:lnTo>
                    <a:pt x="9985" y="4410"/>
                  </a:lnTo>
                  <a:lnTo>
                    <a:pt x="10082" y="4217"/>
                  </a:lnTo>
                  <a:lnTo>
                    <a:pt x="10082" y="4023"/>
                  </a:lnTo>
                  <a:lnTo>
                    <a:pt x="9985" y="3829"/>
                  </a:lnTo>
                  <a:lnTo>
                    <a:pt x="9839" y="3732"/>
                  </a:lnTo>
                  <a:lnTo>
                    <a:pt x="9645" y="3635"/>
                  </a:lnTo>
                  <a:lnTo>
                    <a:pt x="9452" y="3635"/>
                  </a:lnTo>
                  <a:lnTo>
                    <a:pt x="9258" y="3732"/>
                  </a:lnTo>
                  <a:lnTo>
                    <a:pt x="9112" y="3829"/>
                  </a:lnTo>
                  <a:lnTo>
                    <a:pt x="8918" y="3926"/>
                  </a:lnTo>
                  <a:lnTo>
                    <a:pt x="8725" y="3974"/>
                  </a:lnTo>
                  <a:lnTo>
                    <a:pt x="8337" y="3974"/>
                  </a:lnTo>
                  <a:lnTo>
                    <a:pt x="8143" y="3926"/>
                  </a:lnTo>
                  <a:lnTo>
                    <a:pt x="7949" y="3829"/>
                  </a:lnTo>
                  <a:lnTo>
                    <a:pt x="7755" y="3732"/>
                  </a:lnTo>
                  <a:lnTo>
                    <a:pt x="7610" y="3635"/>
                  </a:lnTo>
                  <a:lnTo>
                    <a:pt x="7416" y="3635"/>
                  </a:lnTo>
                  <a:lnTo>
                    <a:pt x="7222" y="3732"/>
                  </a:lnTo>
                  <a:lnTo>
                    <a:pt x="7077" y="3829"/>
                  </a:lnTo>
                  <a:lnTo>
                    <a:pt x="6980" y="4023"/>
                  </a:lnTo>
                  <a:lnTo>
                    <a:pt x="6980" y="4217"/>
                  </a:lnTo>
                  <a:lnTo>
                    <a:pt x="7028" y="4410"/>
                  </a:lnTo>
                  <a:lnTo>
                    <a:pt x="7174" y="4556"/>
                  </a:lnTo>
                  <a:lnTo>
                    <a:pt x="7561" y="4798"/>
                  </a:lnTo>
                  <a:lnTo>
                    <a:pt x="7998" y="4944"/>
                  </a:lnTo>
                  <a:lnTo>
                    <a:pt x="7998" y="7754"/>
                  </a:lnTo>
                  <a:lnTo>
                    <a:pt x="7561" y="7754"/>
                  </a:lnTo>
                  <a:lnTo>
                    <a:pt x="7513" y="7415"/>
                  </a:lnTo>
                  <a:lnTo>
                    <a:pt x="7416" y="7028"/>
                  </a:lnTo>
                  <a:lnTo>
                    <a:pt x="7271" y="6640"/>
                  </a:lnTo>
                  <a:lnTo>
                    <a:pt x="7125" y="6301"/>
                  </a:lnTo>
                  <a:lnTo>
                    <a:pt x="6931" y="5961"/>
                  </a:lnTo>
                  <a:lnTo>
                    <a:pt x="6737" y="5622"/>
                  </a:lnTo>
                  <a:lnTo>
                    <a:pt x="6495" y="5283"/>
                  </a:lnTo>
                  <a:lnTo>
                    <a:pt x="6204" y="4992"/>
                  </a:lnTo>
                  <a:lnTo>
                    <a:pt x="5914" y="4653"/>
                  </a:lnTo>
                  <a:lnTo>
                    <a:pt x="5671" y="4265"/>
                  </a:lnTo>
                  <a:lnTo>
                    <a:pt x="5574" y="3829"/>
                  </a:lnTo>
                  <a:lnTo>
                    <a:pt x="5526" y="3344"/>
                  </a:lnTo>
                  <a:lnTo>
                    <a:pt x="5526" y="2860"/>
                  </a:lnTo>
                  <a:lnTo>
                    <a:pt x="5671" y="2423"/>
                  </a:lnTo>
                  <a:lnTo>
                    <a:pt x="5914" y="2036"/>
                  </a:lnTo>
                  <a:lnTo>
                    <a:pt x="6204" y="1696"/>
                  </a:lnTo>
                  <a:lnTo>
                    <a:pt x="6544" y="1406"/>
                  </a:lnTo>
                  <a:lnTo>
                    <a:pt x="6931" y="1163"/>
                  </a:lnTo>
                  <a:lnTo>
                    <a:pt x="7368" y="1066"/>
                  </a:lnTo>
                  <a:lnTo>
                    <a:pt x="7852" y="1018"/>
                  </a:lnTo>
                  <a:close/>
                  <a:moveTo>
                    <a:pt x="9452" y="8772"/>
                  </a:moveTo>
                  <a:lnTo>
                    <a:pt x="9452" y="9596"/>
                  </a:lnTo>
                  <a:lnTo>
                    <a:pt x="8531" y="10517"/>
                  </a:lnTo>
                  <a:lnTo>
                    <a:pt x="7610" y="9596"/>
                  </a:lnTo>
                  <a:lnTo>
                    <a:pt x="7610" y="8772"/>
                  </a:lnTo>
                  <a:close/>
                  <a:moveTo>
                    <a:pt x="7077" y="10565"/>
                  </a:moveTo>
                  <a:lnTo>
                    <a:pt x="7804" y="11244"/>
                  </a:lnTo>
                  <a:lnTo>
                    <a:pt x="6059" y="12989"/>
                  </a:lnTo>
                  <a:lnTo>
                    <a:pt x="5332" y="12310"/>
                  </a:lnTo>
                  <a:lnTo>
                    <a:pt x="7077" y="10565"/>
                  </a:lnTo>
                  <a:close/>
                  <a:moveTo>
                    <a:pt x="9936" y="10565"/>
                  </a:moveTo>
                  <a:lnTo>
                    <a:pt x="11681" y="12310"/>
                  </a:lnTo>
                  <a:lnTo>
                    <a:pt x="10954" y="12989"/>
                  </a:lnTo>
                  <a:lnTo>
                    <a:pt x="9209" y="11244"/>
                  </a:lnTo>
                  <a:lnTo>
                    <a:pt x="9936" y="10565"/>
                  </a:lnTo>
                  <a:close/>
                  <a:moveTo>
                    <a:pt x="7998" y="12504"/>
                  </a:moveTo>
                  <a:lnTo>
                    <a:pt x="7998" y="16333"/>
                  </a:lnTo>
                  <a:lnTo>
                    <a:pt x="1212" y="16333"/>
                  </a:lnTo>
                  <a:lnTo>
                    <a:pt x="2085" y="14103"/>
                  </a:lnTo>
                  <a:lnTo>
                    <a:pt x="2376" y="13716"/>
                  </a:lnTo>
                  <a:lnTo>
                    <a:pt x="2715" y="13376"/>
                  </a:lnTo>
                  <a:lnTo>
                    <a:pt x="3103" y="13134"/>
                  </a:lnTo>
                  <a:lnTo>
                    <a:pt x="3490" y="12989"/>
                  </a:lnTo>
                  <a:lnTo>
                    <a:pt x="4314" y="12698"/>
                  </a:lnTo>
                  <a:lnTo>
                    <a:pt x="5720" y="14103"/>
                  </a:lnTo>
                  <a:lnTo>
                    <a:pt x="5865" y="14200"/>
                  </a:lnTo>
                  <a:lnTo>
                    <a:pt x="6059" y="14249"/>
                  </a:lnTo>
                  <a:lnTo>
                    <a:pt x="6253" y="14200"/>
                  </a:lnTo>
                  <a:lnTo>
                    <a:pt x="6447" y="14103"/>
                  </a:lnTo>
                  <a:lnTo>
                    <a:pt x="7998" y="12504"/>
                  </a:lnTo>
                  <a:close/>
                  <a:moveTo>
                    <a:pt x="9015" y="12504"/>
                  </a:moveTo>
                  <a:lnTo>
                    <a:pt x="10615" y="14103"/>
                  </a:lnTo>
                  <a:lnTo>
                    <a:pt x="10760" y="14200"/>
                  </a:lnTo>
                  <a:lnTo>
                    <a:pt x="10954" y="14249"/>
                  </a:lnTo>
                  <a:lnTo>
                    <a:pt x="11148" y="14200"/>
                  </a:lnTo>
                  <a:lnTo>
                    <a:pt x="11342" y="14103"/>
                  </a:lnTo>
                  <a:lnTo>
                    <a:pt x="12699" y="12698"/>
                  </a:lnTo>
                  <a:lnTo>
                    <a:pt x="13523" y="12989"/>
                  </a:lnTo>
                  <a:lnTo>
                    <a:pt x="13959" y="13134"/>
                  </a:lnTo>
                  <a:lnTo>
                    <a:pt x="14346" y="13376"/>
                  </a:lnTo>
                  <a:lnTo>
                    <a:pt x="14686" y="13716"/>
                  </a:lnTo>
                  <a:lnTo>
                    <a:pt x="14928" y="14103"/>
                  </a:lnTo>
                  <a:lnTo>
                    <a:pt x="15800" y="16333"/>
                  </a:lnTo>
                  <a:lnTo>
                    <a:pt x="9015" y="16333"/>
                  </a:lnTo>
                  <a:lnTo>
                    <a:pt x="9015" y="12504"/>
                  </a:lnTo>
                  <a:close/>
                  <a:moveTo>
                    <a:pt x="7513" y="0"/>
                  </a:moveTo>
                  <a:lnTo>
                    <a:pt x="7174" y="49"/>
                  </a:lnTo>
                  <a:lnTo>
                    <a:pt x="6883" y="146"/>
                  </a:lnTo>
                  <a:lnTo>
                    <a:pt x="6544" y="242"/>
                  </a:lnTo>
                  <a:lnTo>
                    <a:pt x="6253" y="388"/>
                  </a:lnTo>
                  <a:lnTo>
                    <a:pt x="5962" y="533"/>
                  </a:lnTo>
                  <a:lnTo>
                    <a:pt x="5720" y="727"/>
                  </a:lnTo>
                  <a:lnTo>
                    <a:pt x="5477" y="969"/>
                  </a:lnTo>
                  <a:lnTo>
                    <a:pt x="5235" y="1212"/>
                  </a:lnTo>
                  <a:lnTo>
                    <a:pt x="5041" y="1503"/>
                  </a:lnTo>
                  <a:lnTo>
                    <a:pt x="4896" y="1745"/>
                  </a:lnTo>
                  <a:lnTo>
                    <a:pt x="4750" y="2036"/>
                  </a:lnTo>
                  <a:lnTo>
                    <a:pt x="4653" y="2375"/>
                  </a:lnTo>
                  <a:lnTo>
                    <a:pt x="4557" y="2666"/>
                  </a:lnTo>
                  <a:lnTo>
                    <a:pt x="4508" y="3005"/>
                  </a:lnTo>
                  <a:lnTo>
                    <a:pt x="4508" y="3344"/>
                  </a:lnTo>
                  <a:lnTo>
                    <a:pt x="4508" y="3683"/>
                  </a:lnTo>
                  <a:lnTo>
                    <a:pt x="4557" y="4023"/>
                  </a:lnTo>
                  <a:lnTo>
                    <a:pt x="4653" y="4313"/>
                  </a:lnTo>
                  <a:lnTo>
                    <a:pt x="4750" y="4653"/>
                  </a:lnTo>
                  <a:lnTo>
                    <a:pt x="4896" y="4944"/>
                  </a:lnTo>
                  <a:lnTo>
                    <a:pt x="5090" y="5234"/>
                  </a:lnTo>
                  <a:lnTo>
                    <a:pt x="5284" y="5477"/>
                  </a:lnTo>
                  <a:lnTo>
                    <a:pt x="5477" y="5767"/>
                  </a:lnTo>
                  <a:lnTo>
                    <a:pt x="5768" y="6010"/>
                  </a:lnTo>
                  <a:lnTo>
                    <a:pt x="5962" y="6301"/>
                  </a:lnTo>
                  <a:lnTo>
                    <a:pt x="6156" y="6591"/>
                  </a:lnTo>
                  <a:lnTo>
                    <a:pt x="6301" y="6931"/>
                  </a:lnTo>
                  <a:lnTo>
                    <a:pt x="6447" y="7221"/>
                  </a:lnTo>
                  <a:lnTo>
                    <a:pt x="6495" y="7609"/>
                  </a:lnTo>
                  <a:lnTo>
                    <a:pt x="6592" y="7948"/>
                  </a:lnTo>
                  <a:lnTo>
                    <a:pt x="6592" y="8288"/>
                  </a:lnTo>
                  <a:lnTo>
                    <a:pt x="6592" y="9596"/>
                  </a:lnTo>
                  <a:lnTo>
                    <a:pt x="4653" y="11583"/>
                  </a:lnTo>
                  <a:lnTo>
                    <a:pt x="3200" y="11971"/>
                  </a:lnTo>
                  <a:lnTo>
                    <a:pt x="2909" y="12116"/>
                  </a:lnTo>
                  <a:lnTo>
                    <a:pt x="2618" y="12262"/>
                  </a:lnTo>
                  <a:lnTo>
                    <a:pt x="2327" y="12407"/>
                  </a:lnTo>
                  <a:lnTo>
                    <a:pt x="2036" y="12601"/>
                  </a:lnTo>
                  <a:lnTo>
                    <a:pt x="1794" y="12843"/>
                  </a:lnTo>
                  <a:lnTo>
                    <a:pt x="1552" y="13086"/>
                  </a:lnTo>
                  <a:lnTo>
                    <a:pt x="1358" y="13328"/>
                  </a:lnTo>
                  <a:lnTo>
                    <a:pt x="1212" y="13619"/>
                  </a:lnTo>
                  <a:lnTo>
                    <a:pt x="1164" y="13667"/>
                  </a:lnTo>
                  <a:lnTo>
                    <a:pt x="1" y="16624"/>
                  </a:lnTo>
                  <a:lnTo>
                    <a:pt x="1" y="16769"/>
                  </a:lnTo>
                  <a:lnTo>
                    <a:pt x="1" y="16866"/>
                  </a:lnTo>
                  <a:lnTo>
                    <a:pt x="1" y="17011"/>
                  </a:lnTo>
                  <a:lnTo>
                    <a:pt x="49" y="17108"/>
                  </a:lnTo>
                  <a:lnTo>
                    <a:pt x="146" y="17205"/>
                  </a:lnTo>
                  <a:lnTo>
                    <a:pt x="243" y="17254"/>
                  </a:lnTo>
                  <a:lnTo>
                    <a:pt x="389" y="17302"/>
                  </a:lnTo>
                  <a:lnTo>
                    <a:pt x="485" y="17351"/>
                  </a:lnTo>
                  <a:lnTo>
                    <a:pt x="16527" y="17351"/>
                  </a:lnTo>
                  <a:lnTo>
                    <a:pt x="16673" y="17302"/>
                  </a:lnTo>
                  <a:lnTo>
                    <a:pt x="16770" y="17254"/>
                  </a:lnTo>
                  <a:lnTo>
                    <a:pt x="16867" y="17205"/>
                  </a:lnTo>
                  <a:lnTo>
                    <a:pt x="16964" y="17108"/>
                  </a:lnTo>
                  <a:lnTo>
                    <a:pt x="17012" y="17011"/>
                  </a:lnTo>
                  <a:lnTo>
                    <a:pt x="17061" y="16866"/>
                  </a:lnTo>
                  <a:lnTo>
                    <a:pt x="17061" y="16769"/>
                  </a:lnTo>
                  <a:lnTo>
                    <a:pt x="17012" y="16624"/>
                  </a:lnTo>
                  <a:lnTo>
                    <a:pt x="15897" y="13667"/>
                  </a:lnTo>
                  <a:lnTo>
                    <a:pt x="15849" y="13619"/>
                  </a:lnTo>
                  <a:lnTo>
                    <a:pt x="15655" y="13328"/>
                  </a:lnTo>
                  <a:lnTo>
                    <a:pt x="15461" y="13086"/>
                  </a:lnTo>
                  <a:lnTo>
                    <a:pt x="15219" y="12843"/>
                  </a:lnTo>
                  <a:lnTo>
                    <a:pt x="14977" y="12601"/>
                  </a:lnTo>
                  <a:lnTo>
                    <a:pt x="14734" y="12407"/>
                  </a:lnTo>
                  <a:lnTo>
                    <a:pt x="14443" y="12262"/>
                  </a:lnTo>
                  <a:lnTo>
                    <a:pt x="14153" y="12116"/>
                  </a:lnTo>
                  <a:lnTo>
                    <a:pt x="13813" y="11971"/>
                  </a:lnTo>
                  <a:lnTo>
                    <a:pt x="12408" y="11583"/>
                  </a:lnTo>
                  <a:lnTo>
                    <a:pt x="10469" y="9596"/>
                  </a:lnTo>
                  <a:lnTo>
                    <a:pt x="10469" y="8288"/>
                  </a:lnTo>
                  <a:lnTo>
                    <a:pt x="10469" y="7948"/>
                  </a:lnTo>
                  <a:lnTo>
                    <a:pt x="10518" y="7561"/>
                  </a:lnTo>
                  <a:lnTo>
                    <a:pt x="10615" y="7221"/>
                  </a:lnTo>
                  <a:lnTo>
                    <a:pt x="10712" y="6931"/>
                  </a:lnTo>
                  <a:lnTo>
                    <a:pt x="10857" y="6591"/>
                  </a:lnTo>
                  <a:lnTo>
                    <a:pt x="11051" y="6301"/>
                  </a:lnTo>
                  <a:lnTo>
                    <a:pt x="11293" y="6010"/>
                  </a:lnTo>
                  <a:lnTo>
                    <a:pt x="11536" y="5767"/>
                  </a:lnTo>
                  <a:lnTo>
                    <a:pt x="11729" y="5525"/>
                  </a:lnTo>
                  <a:lnTo>
                    <a:pt x="11972" y="5234"/>
                  </a:lnTo>
                  <a:lnTo>
                    <a:pt x="12117" y="4944"/>
                  </a:lnTo>
                  <a:lnTo>
                    <a:pt x="12311" y="4653"/>
                  </a:lnTo>
                  <a:lnTo>
                    <a:pt x="12408" y="4313"/>
                  </a:lnTo>
                  <a:lnTo>
                    <a:pt x="12505" y="3974"/>
                  </a:lnTo>
                  <a:lnTo>
                    <a:pt x="12553" y="3635"/>
                  </a:lnTo>
                  <a:lnTo>
                    <a:pt x="12553" y="3296"/>
                  </a:lnTo>
                  <a:lnTo>
                    <a:pt x="12505" y="2956"/>
                  </a:lnTo>
                  <a:lnTo>
                    <a:pt x="12456" y="2617"/>
                  </a:lnTo>
                  <a:lnTo>
                    <a:pt x="12408" y="2326"/>
                  </a:lnTo>
                  <a:lnTo>
                    <a:pt x="12262" y="2036"/>
                  </a:lnTo>
                  <a:lnTo>
                    <a:pt x="12117" y="1745"/>
                  </a:lnTo>
                  <a:lnTo>
                    <a:pt x="11972" y="1454"/>
                  </a:lnTo>
                  <a:lnTo>
                    <a:pt x="11778" y="1212"/>
                  </a:lnTo>
                  <a:lnTo>
                    <a:pt x="11536" y="969"/>
                  </a:lnTo>
                  <a:lnTo>
                    <a:pt x="11293" y="727"/>
                  </a:lnTo>
                  <a:lnTo>
                    <a:pt x="11051" y="533"/>
                  </a:lnTo>
                  <a:lnTo>
                    <a:pt x="10760" y="388"/>
                  </a:lnTo>
                  <a:lnTo>
                    <a:pt x="10469" y="242"/>
                  </a:lnTo>
                  <a:lnTo>
                    <a:pt x="10178" y="146"/>
                  </a:lnTo>
                  <a:lnTo>
                    <a:pt x="9839" y="49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B08B6E3-0C41-FA40-7472-E56364EB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685" y="2319728"/>
            <a:ext cx="59862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Claim 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Tri-directional fusion scheme provides better memory and parameter efficiency: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DM Sans" pitchFamily="2" charset="0"/>
              </a:rPr>
              <a:t>Partially verified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7EF06-3F2F-4430-452B-04737846F793}"/>
              </a:ext>
            </a:extLst>
          </p:cNvPr>
          <p:cNvSpPr txBox="1"/>
          <p:nvPr/>
        </p:nvSpPr>
        <p:spPr>
          <a:xfrm>
            <a:off x="1427203" y="1496299"/>
            <a:ext cx="6049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Claim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MLP4Rec outperforms state-of-the-art self-attention-based models in sequential recommendations</a:t>
            </a:r>
            <a:r>
              <a:rPr lang="en-US" altLang="en-US" sz="1600">
                <a:solidFill>
                  <a:schemeClr val="tx1"/>
                </a:solidFill>
                <a:latin typeface="DM Sans" pitchFamily="2" charset="0"/>
              </a:rPr>
              <a:t>: </a:t>
            </a:r>
            <a:r>
              <a:rPr lang="en-US" altLang="en-US" sz="1600" b="1">
                <a:solidFill>
                  <a:schemeClr val="bg2">
                    <a:lumMod val="90000"/>
                  </a:schemeClr>
                </a:solidFill>
                <a:latin typeface="DM Sans" pitchFamily="2" charset="0"/>
              </a:rPr>
              <a:t>Partially verified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2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>
          <a:extLst>
            <a:ext uri="{FF2B5EF4-FFF2-40B4-BE49-F238E27FC236}">
              <a16:creationId xmlns:a16="http://schemas.microsoft.com/office/drawing/2014/main" id="{8E2F609A-3853-1277-DBB8-1ADB8B359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2">
            <a:extLst>
              <a:ext uri="{FF2B5EF4-FFF2-40B4-BE49-F238E27FC236}">
                <a16:creationId xmlns:a16="http://schemas.microsoft.com/office/drawing/2014/main" id="{39FBB5A5-B9A6-E8E9-E4E0-D7C96A53E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959" name="Google Shape;959;p62">
            <a:extLst>
              <a:ext uri="{FF2B5EF4-FFF2-40B4-BE49-F238E27FC236}">
                <a16:creationId xmlns:a16="http://schemas.microsoft.com/office/drawing/2014/main" id="{D1D718CE-D761-FE57-87F7-AB785B88440E}"/>
              </a:ext>
            </a:extLst>
          </p:cNvPr>
          <p:cNvSpPr txBox="1"/>
          <p:nvPr/>
        </p:nvSpPr>
        <p:spPr>
          <a:xfrm>
            <a:off x="1914475" y="1937633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 code was structured and documented.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0" name="Google Shape;960;p62">
            <a:extLst>
              <a:ext uri="{FF2B5EF4-FFF2-40B4-BE49-F238E27FC236}">
                <a16:creationId xmlns:a16="http://schemas.microsoft.com/office/drawing/2014/main" id="{F210019B-CC0B-25C1-3FE8-7A4A2FFAB976}"/>
              </a:ext>
            </a:extLst>
          </p:cNvPr>
          <p:cNvSpPr txBox="1"/>
          <p:nvPr/>
        </p:nvSpPr>
        <p:spPr>
          <a:xfrm>
            <a:off x="1914475" y="287871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version changes of the packages were required to run the code.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1" name="Google Shape;961;p62">
            <a:extLst>
              <a:ext uri="{FF2B5EF4-FFF2-40B4-BE49-F238E27FC236}">
                <a16:creationId xmlns:a16="http://schemas.microsoft.com/office/drawing/2014/main" id="{AA603835-0756-FE2C-58DF-A1A68E6C02C4}"/>
              </a:ext>
            </a:extLst>
          </p:cNvPr>
          <p:cNvSpPr txBox="1"/>
          <p:nvPr/>
        </p:nvSpPr>
        <p:spPr>
          <a:xfrm>
            <a:off x="1914475" y="3819800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-I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Relevant evaluation metrics were integrated in the code.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2" name="Google Shape;962;p62">
            <a:extLst>
              <a:ext uri="{FF2B5EF4-FFF2-40B4-BE49-F238E27FC236}">
                <a16:creationId xmlns:a16="http://schemas.microsoft.com/office/drawing/2014/main" id="{CA0DDE26-0DC5-359F-2DB9-E08A173A5FDB}"/>
              </a:ext>
            </a:extLst>
          </p:cNvPr>
          <p:cNvSpPr txBox="1"/>
          <p:nvPr/>
        </p:nvSpPr>
        <p:spPr>
          <a:xfrm>
            <a:off x="1507350" y="1295950"/>
            <a:ext cx="2769300" cy="520200"/>
          </a:xfrm>
          <a:prstGeom prst="rect">
            <a:avLst/>
          </a:prstGeom>
          <a:solidFill>
            <a:srgbClr val="D4EDB9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was easy?</a:t>
            </a:r>
          </a:p>
        </p:txBody>
      </p:sp>
      <p:cxnSp>
        <p:nvCxnSpPr>
          <p:cNvPr id="963" name="Google Shape;963;p62">
            <a:extLst>
              <a:ext uri="{FF2B5EF4-FFF2-40B4-BE49-F238E27FC236}">
                <a16:creationId xmlns:a16="http://schemas.microsoft.com/office/drawing/2014/main" id="{D5769B05-4DBE-F3F4-AEAF-13041A8A6DC3}"/>
              </a:ext>
            </a:extLst>
          </p:cNvPr>
          <p:cNvCxnSpPr>
            <a:stCxn id="962" idx="1"/>
            <a:endCxn id="959" idx="1"/>
          </p:cNvCxnSpPr>
          <p:nvPr/>
        </p:nvCxnSpPr>
        <p:spPr>
          <a:xfrm>
            <a:off x="1507350" y="1556050"/>
            <a:ext cx="407100" cy="773700"/>
          </a:xfrm>
          <a:prstGeom prst="bentConnector3">
            <a:avLst>
              <a:gd name="adj1" fmla="val -58493"/>
            </a:avLst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62">
            <a:extLst>
              <a:ext uri="{FF2B5EF4-FFF2-40B4-BE49-F238E27FC236}">
                <a16:creationId xmlns:a16="http://schemas.microsoft.com/office/drawing/2014/main" id="{6530A58F-0EE0-7347-25E7-607D08B69CA3}"/>
              </a:ext>
            </a:extLst>
          </p:cNvPr>
          <p:cNvCxnSpPr>
            <a:stCxn id="962" idx="1"/>
            <a:endCxn id="960" idx="1"/>
          </p:cNvCxnSpPr>
          <p:nvPr/>
        </p:nvCxnSpPr>
        <p:spPr>
          <a:xfrm>
            <a:off x="1507350" y="1556050"/>
            <a:ext cx="407100" cy="1714800"/>
          </a:xfrm>
          <a:prstGeom prst="bentConnector3">
            <a:avLst>
              <a:gd name="adj1" fmla="val -58493"/>
            </a:avLst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5" name="Google Shape;965;p62">
            <a:extLst>
              <a:ext uri="{FF2B5EF4-FFF2-40B4-BE49-F238E27FC236}">
                <a16:creationId xmlns:a16="http://schemas.microsoft.com/office/drawing/2014/main" id="{692AD9F2-3FE6-B067-2E57-0BC693087B01}"/>
              </a:ext>
            </a:extLst>
          </p:cNvPr>
          <p:cNvCxnSpPr>
            <a:stCxn id="962" idx="1"/>
            <a:endCxn id="961" idx="1"/>
          </p:cNvCxnSpPr>
          <p:nvPr/>
        </p:nvCxnSpPr>
        <p:spPr>
          <a:xfrm>
            <a:off x="1507350" y="1556050"/>
            <a:ext cx="407100" cy="2655900"/>
          </a:xfrm>
          <a:prstGeom prst="bentConnector3">
            <a:avLst>
              <a:gd name="adj1" fmla="val -58493"/>
            </a:avLst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62">
            <a:extLst>
              <a:ext uri="{FF2B5EF4-FFF2-40B4-BE49-F238E27FC236}">
                <a16:creationId xmlns:a16="http://schemas.microsoft.com/office/drawing/2014/main" id="{4536B211-49A6-EAA8-B353-200F38004AC2}"/>
              </a:ext>
            </a:extLst>
          </p:cNvPr>
          <p:cNvSpPr txBox="1"/>
          <p:nvPr/>
        </p:nvSpPr>
        <p:spPr>
          <a:xfrm>
            <a:off x="5773075" y="1937633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Long training time and computational intensive.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7" name="Google Shape;967;p62">
            <a:extLst>
              <a:ext uri="{FF2B5EF4-FFF2-40B4-BE49-F238E27FC236}">
                <a16:creationId xmlns:a16="http://schemas.microsoft.com/office/drawing/2014/main" id="{5D167E32-167C-D155-550B-A93E9AFB8BEA}"/>
              </a:ext>
            </a:extLst>
          </p:cNvPr>
          <p:cNvSpPr txBox="1"/>
          <p:nvPr/>
        </p:nvSpPr>
        <p:spPr>
          <a:xfrm>
            <a:off x="5773075" y="2878717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Unable to replicate the exact hyperparameters used for all dataset</a:t>
            </a: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8" name="Google Shape;968;p62">
            <a:extLst>
              <a:ext uri="{FF2B5EF4-FFF2-40B4-BE49-F238E27FC236}">
                <a16:creationId xmlns:a16="http://schemas.microsoft.com/office/drawing/2014/main" id="{A503A9C4-1DDE-06BB-7050-13AE67D21C59}"/>
              </a:ext>
            </a:extLst>
          </p:cNvPr>
          <p:cNvSpPr txBox="1"/>
          <p:nvPr/>
        </p:nvSpPr>
        <p:spPr>
          <a:xfrm>
            <a:off x="5773075" y="3819800"/>
            <a:ext cx="23622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 code need</a:t>
            </a: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be adjusted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9" name="Google Shape;969;p62">
            <a:extLst>
              <a:ext uri="{FF2B5EF4-FFF2-40B4-BE49-F238E27FC236}">
                <a16:creationId xmlns:a16="http://schemas.microsoft.com/office/drawing/2014/main" id="{D3DCD9EE-705E-D27F-3277-1422B5B6D426}"/>
              </a:ext>
            </a:extLst>
          </p:cNvPr>
          <p:cNvSpPr txBox="1"/>
          <p:nvPr/>
        </p:nvSpPr>
        <p:spPr>
          <a:xfrm>
            <a:off x="5365950" y="1295950"/>
            <a:ext cx="2769300" cy="520200"/>
          </a:xfrm>
          <a:prstGeom prst="rect">
            <a:avLst/>
          </a:prstGeom>
          <a:solidFill>
            <a:srgbClr val="FFA3A3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was difficult?</a:t>
            </a:r>
          </a:p>
        </p:txBody>
      </p:sp>
      <p:cxnSp>
        <p:nvCxnSpPr>
          <p:cNvPr id="970" name="Google Shape;970;p62">
            <a:extLst>
              <a:ext uri="{FF2B5EF4-FFF2-40B4-BE49-F238E27FC236}">
                <a16:creationId xmlns:a16="http://schemas.microsoft.com/office/drawing/2014/main" id="{C04275C1-9C48-5B4B-1D63-373570AA0346}"/>
              </a:ext>
            </a:extLst>
          </p:cNvPr>
          <p:cNvCxnSpPr>
            <a:stCxn id="969" idx="1"/>
            <a:endCxn id="966" idx="1"/>
          </p:cNvCxnSpPr>
          <p:nvPr/>
        </p:nvCxnSpPr>
        <p:spPr>
          <a:xfrm>
            <a:off x="5365950" y="1556050"/>
            <a:ext cx="407100" cy="773700"/>
          </a:xfrm>
          <a:prstGeom prst="bentConnector3">
            <a:avLst>
              <a:gd name="adj1" fmla="val -58493"/>
            </a:avLst>
          </a:prstGeom>
          <a:noFill/>
          <a:ln w="9525" cap="flat" cmpd="sng">
            <a:solidFill>
              <a:srgbClr val="FFA3A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1" name="Google Shape;971;p62">
            <a:extLst>
              <a:ext uri="{FF2B5EF4-FFF2-40B4-BE49-F238E27FC236}">
                <a16:creationId xmlns:a16="http://schemas.microsoft.com/office/drawing/2014/main" id="{7D138D8C-7777-3E7B-ECA0-88F879D84250}"/>
              </a:ext>
            </a:extLst>
          </p:cNvPr>
          <p:cNvCxnSpPr>
            <a:stCxn id="969" idx="1"/>
            <a:endCxn id="967" idx="1"/>
          </p:cNvCxnSpPr>
          <p:nvPr/>
        </p:nvCxnSpPr>
        <p:spPr>
          <a:xfrm>
            <a:off x="5365950" y="1556050"/>
            <a:ext cx="407100" cy="1714800"/>
          </a:xfrm>
          <a:prstGeom prst="bentConnector3">
            <a:avLst>
              <a:gd name="adj1" fmla="val -58493"/>
            </a:avLst>
          </a:prstGeom>
          <a:noFill/>
          <a:ln w="9525" cap="flat" cmpd="sng">
            <a:solidFill>
              <a:srgbClr val="FFA3A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2" name="Google Shape;972;p62">
            <a:extLst>
              <a:ext uri="{FF2B5EF4-FFF2-40B4-BE49-F238E27FC236}">
                <a16:creationId xmlns:a16="http://schemas.microsoft.com/office/drawing/2014/main" id="{C37C94D8-5DF5-E2EC-2C94-FD8A6BDC2B49}"/>
              </a:ext>
            </a:extLst>
          </p:cNvPr>
          <p:cNvCxnSpPr>
            <a:stCxn id="969" idx="1"/>
            <a:endCxn id="968" idx="1"/>
          </p:cNvCxnSpPr>
          <p:nvPr/>
        </p:nvCxnSpPr>
        <p:spPr>
          <a:xfrm>
            <a:off x="5365950" y="1556050"/>
            <a:ext cx="407100" cy="2655900"/>
          </a:xfrm>
          <a:prstGeom prst="bentConnector3">
            <a:avLst>
              <a:gd name="adj1" fmla="val -58493"/>
            </a:avLst>
          </a:prstGeom>
          <a:noFill/>
          <a:ln w="9525" cap="flat" cmpd="sng">
            <a:solidFill>
              <a:srgbClr val="FFA3A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927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3E6F3C05-30F9-8A1B-F02A-C790C86E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>
            <a:extLst>
              <a:ext uri="{FF2B5EF4-FFF2-40B4-BE49-F238E27FC236}">
                <a16:creationId xmlns:a16="http://schemas.microsoft.com/office/drawing/2014/main" id="{6AB16BAB-ACE7-3C47-95CE-00010790EB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79" name="Google Shape;1079;p70">
            <a:extLst>
              <a:ext uri="{FF2B5EF4-FFF2-40B4-BE49-F238E27FC236}">
                <a16:creationId xmlns:a16="http://schemas.microsoft.com/office/drawing/2014/main" id="{F1D233AD-1C83-A5DD-A49C-228D551DF8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 Medium"/>
                <a:ea typeface="DM Sans Medium"/>
                <a:cs typeface="DM Sans Medium"/>
                <a:sym typeface="DM Sans Medium"/>
              </a:rPr>
              <a:t>Do you have any questions?</a:t>
            </a:r>
            <a:endParaRPr sz="2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81" name="Google Shape;1081;p70">
            <a:extLst>
              <a:ext uri="{FF2B5EF4-FFF2-40B4-BE49-F238E27FC236}">
                <a16:creationId xmlns:a16="http://schemas.microsoft.com/office/drawing/2014/main" id="{199C3825-BAD9-CC8B-8493-090AF0606FB3}"/>
              </a:ext>
            </a:extLst>
          </p:cNvPr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>
            <a:extLst>
              <a:ext uri="{FF2B5EF4-FFF2-40B4-BE49-F238E27FC236}">
                <a16:creationId xmlns:a16="http://schemas.microsoft.com/office/drawing/2014/main" id="{5406C7A3-5D8D-27DD-18AB-76A288DBC44F}"/>
              </a:ext>
            </a:extLst>
          </p:cNvPr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>
            <a:extLst>
              <a:ext uri="{FF2B5EF4-FFF2-40B4-BE49-F238E27FC236}">
                <a16:creationId xmlns:a16="http://schemas.microsoft.com/office/drawing/2014/main" id="{A2E9AD34-A55B-5CF2-4D1B-78D78157B731}"/>
              </a:ext>
            </a:extLst>
          </p:cNvPr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>
            <a:extLst>
              <a:ext uri="{FF2B5EF4-FFF2-40B4-BE49-F238E27FC236}">
                <a16:creationId xmlns:a16="http://schemas.microsoft.com/office/drawing/2014/main" id="{C75EFB93-008D-1EC0-A45A-98A2C1A7AAB5}"/>
              </a:ext>
            </a:extLst>
          </p:cNvPr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>
            <a:extLst>
              <a:ext uri="{FF2B5EF4-FFF2-40B4-BE49-F238E27FC236}">
                <a16:creationId xmlns:a16="http://schemas.microsoft.com/office/drawing/2014/main" id="{2F672DCC-B36A-3E54-CE15-FA66566A1706}"/>
              </a:ext>
            </a:extLst>
          </p:cNvPr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>
            <a:extLst>
              <a:ext uri="{FF2B5EF4-FFF2-40B4-BE49-F238E27FC236}">
                <a16:creationId xmlns:a16="http://schemas.microsoft.com/office/drawing/2014/main" id="{E5050A6B-67F9-8176-3E69-411728705138}"/>
              </a:ext>
            </a:extLst>
          </p:cNvPr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>
            <a:extLst>
              <a:ext uri="{FF2B5EF4-FFF2-40B4-BE49-F238E27FC236}">
                <a16:creationId xmlns:a16="http://schemas.microsoft.com/office/drawing/2014/main" id="{06976F14-81DF-775A-3936-61353E8486A8}"/>
              </a:ext>
            </a:extLst>
          </p:cNvPr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>
            <a:extLst>
              <a:ext uri="{FF2B5EF4-FFF2-40B4-BE49-F238E27FC236}">
                <a16:creationId xmlns:a16="http://schemas.microsoft.com/office/drawing/2014/main" id="{CFB04478-26C6-47D4-B053-5835616CC150}"/>
              </a:ext>
            </a:extLst>
          </p:cNvPr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>
            <a:extLst>
              <a:ext uri="{FF2B5EF4-FFF2-40B4-BE49-F238E27FC236}">
                <a16:creationId xmlns:a16="http://schemas.microsoft.com/office/drawing/2014/main" id="{D7E5AAEA-DF28-D004-752C-3A4366CC9EBD}"/>
              </a:ext>
            </a:extLst>
          </p:cNvPr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>
            <a:extLst>
              <a:ext uri="{FF2B5EF4-FFF2-40B4-BE49-F238E27FC236}">
                <a16:creationId xmlns:a16="http://schemas.microsoft.com/office/drawing/2014/main" id="{0CB78D3B-3F24-33A0-C41E-AA6F260E6633}"/>
              </a:ext>
            </a:extLst>
          </p:cNvPr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>
            <a:extLst>
              <a:ext uri="{FF2B5EF4-FFF2-40B4-BE49-F238E27FC236}">
                <a16:creationId xmlns:a16="http://schemas.microsoft.com/office/drawing/2014/main" id="{BA6FB6E0-3725-D6ED-6F86-5FE925D39055}"/>
              </a:ext>
            </a:extLst>
          </p:cNvPr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>
            <a:extLst>
              <a:ext uri="{FF2B5EF4-FFF2-40B4-BE49-F238E27FC236}">
                <a16:creationId xmlns:a16="http://schemas.microsoft.com/office/drawing/2014/main" id="{80B22286-D2C7-B542-796A-9C86E8543472}"/>
              </a:ext>
            </a:extLst>
          </p:cNvPr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>
            <a:extLst>
              <a:ext uri="{FF2B5EF4-FFF2-40B4-BE49-F238E27FC236}">
                <a16:creationId xmlns:a16="http://schemas.microsoft.com/office/drawing/2014/main" id="{C9697B7B-5760-FCF9-685C-7EFB30CC5D43}"/>
              </a:ext>
            </a:extLst>
          </p:cNvPr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>
            <a:extLst>
              <a:ext uri="{FF2B5EF4-FFF2-40B4-BE49-F238E27FC236}">
                <a16:creationId xmlns:a16="http://schemas.microsoft.com/office/drawing/2014/main" id="{71E6A7E0-7684-B177-C631-C832911C87C8}"/>
              </a:ext>
            </a:extLst>
          </p:cNvPr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>
            <a:extLst>
              <a:ext uri="{FF2B5EF4-FFF2-40B4-BE49-F238E27FC236}">
                <a16:creationId xmlns:a16="http://schemas.microsoft.com/office/drawing/2014/main" id="{468D7EBC-03BC-A852-FE3B-48E592A9471E}"/>
              </a:ext>
            </a:extLst>
          </p:cNvPr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>
            <a:extLst>
              <a:ext uri="{FF2B5EF4-FFF2-40B4-BE49-F238E27FC236}">
                <a16:creationId xmlns:a16="http://schemas.microsoft.com/office/drawing/2014/main" id="{21772C6F-8482-DC78-9ABC-5665419A6ECA}"/>
              </a:ext>
            </a:extLst>
          </p:cNvPr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>
            <a:extLst>
              <a:ext uri="{FF2B5EF4-FFF2-40B4-BE49-F238E27FC236}">
                <a16:creationId xmlns:a16="http://schemas.microsoft.com/office/drawing/2014/main" id="{BBFE0C0D-50E0-4F54-AD37-50E976A9739C}"/>
              </a:ext>
            </a:extLst>
          </p:cNvPr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>
            <a:extLst>
              <a:ext uri="{FF2B5EF4-FFF2-40B4-BE49-F238E27FC236}">
                <a16:creationId xmlns:a16="http://schemas.microsoft.com/office/drawing/2014/main" id="{7119867E-E42A-E6AA-9C71-A2D1FEBAEA7A}"/>
              </a:ext>
            </a:extLst>
          </p:cNvPr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3939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6174231-332B-AC06-9EE6-8B2DD9A23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>
            <a:extLst>
              <a:ext uri="{FF2B5EF4-FFF2-40B4-BE49-F238E27FC236}">
                <a16:creationId xmlns:a16="http://schemas.microsoft.com/office/drawing/2014/main" id="{7C5A7773-733D-52CC-22B1-9E613FC209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Netflix pick the next series?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597C4-18D9-3815-F7A8-6F61C9D68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Netflix Unveils New TV-Viewing Experience">
            <a:extLst>
              <a:ext uri="{FF2B5EF4-FFF2-40B4-BE49-F238E27FC236}">
                <a16:creationId xmlns:a16="http://schemas.microsoft.com/office/drawing/2014/main" id="{74E7461E-6029-A6E0-4404-117982A9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64" y="1215751"/>
            <a:ext cx="6214272" cy="350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rcos: Rise of the Cartels review - pleasantly surprising strategy |  Eurogamer.net">
            <a:extLst>
              <a:ext uri="{FF2B5EF4-FFF2-40B4-BE49-F238E27FC236}">
                <a16:creationId xmlns:a16="http://schemas.microsoft.com/office/drawing/2014/main" id="{686EEB21-B319-7109-77E8-04A36B467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88" y="3308702"/>
            <a:ext cx="1144502" cy="6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4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E8CD95-E302-A3E7-EDF0-8C8B151989A2}"/>
              </a:ext>
            </a:extLst>
          </p:cNvPr>
          <p:cNvSpPr/>
          <p:nvPr/>
        </p:nvSpPr>
        <p:spPr>
          <a:xfrm>
            <a:off x="692285" y="2501205"/>
            <a:ext cx="7393173" cy="2138362"/>
          </a:xfrm>
          <a:prstGeom prst="roundRect">
            <a:avLst>
              <a:gd name="adj" fmla="val 651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085195-268A-DAC5-8B21-49C57BF8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recommendation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EA6B2-4C3F-E117-6391-3DECD5034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600"/>
              <a:t>Sequential recommendation is a sophisticated approach to providing personalized suggestions by analyzing users' </a:t>
            </a:r>
            <a:r>
              <a:rPr lang="en-US" sz="1600" b="1"/>
              <a:t>historical interactions </a:t>
            </a:r>
            <a:r>
              <a:rPr lang="en-US" sz="1600"/>
              <a:t>in a </a:t>
            </a:r>
            <a:r>
              <a:rPr lang="en-US" sz="1600" b="1"/>
              <a:t>sequential manner</a:t>
            </a:r>
            <a:r>
              <a:rPr lang="en-US" sz="1600"/>
              <a:t>.</a:t>
            </a:r>
          </a:p>
        </p:txBody>
      </p:sp>
      <p:pic>
        <p:nvPicPr>
          <p:cNvPr id="7" name="Picture 6" descr="A movie poster of a person in a garment&#10;&#10;Description automatically generated">
            <a:extLst>
              <a:ext uri="{FF2B5EF4-FFF2-40B4-BE49-F238E27FC236}">
                <a16:creationId xmlns:a16="http://schemas.microsoft.com/office/drawing/2014/main" id="{A104CBD2-BFEC-2017-C13D-53A9036D0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7714" y="2661973"/>
            <a:ext cx="1218240" cy="1804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B94B1-F1BD-FC0F-9BB4-DA292C6EC714}"/>
              </a:ext>
            </a:extLst>
          </p:cNvPr>
          <p:cNvSpPr txBox="1"/>
          <p:nvPr/>
        </p:nvSpPr>
        <p:spPr>
          <a:xfrm>
            <a:off x="2835504" y="5143500"/>
            <a:ext cx="34729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newqualitipedia.telepedia.net/wiki/The_Dark_Knigh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44BB1B-BE7C-56AA-7CE8-18421CD9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310" y="2663622"/>
            <a:ext cx="1217288" cy="180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Batman (2022) - IMDb">
            <a:extLst>
              <a:ext uri="{FF2B5EF4-FFF2-40B4-BE49-F238E27FC236}">
                <a16:creationId xmlns:a16="http://schemas.microsoft.com/office/drawing/2014/main" id="{D7AE8B45-586E-D451-4B96-78A0BC38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54" y="2661973"/>
            <a:ext cx="1217288" cy="180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961169-58F7-335D-EEA0-4204996829DB}"/>
              </a:ext>
            </a:extLst>
          </p:cNvPr>
          <p:cNvSpPr/>
          <p:nvPr/>
        </p:nvSpPr>
        <p:spPr>
          <a:xfrm>
            <a:off x="6606598" y="2661974"/>
            <a:ext cx="1218240" cy="18042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?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600F1D-6141-53AE-3390-D277619DFE56}"/>
              </a:ext>
            </a:extLst>
          </p:cNvPr>
          <p:cNvSpPr/>
          <p:nvPr/>
        </p:nvSpPr>
        <p:spPr>
          <a:xfrm>
            <a:off x="2264604" y="3427874"/>
            <a:ext cx="463957" cy="3243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381AEE5-AC70-802D-96E9-28F367C1DBE0}"/>
              </a:ext>
            </a:extLst>
          </p:cNvPr>
          <p:cNvSpPr/>
          <p:nvPr/>
        </p:nvSpPr>
        <p:spPr>
          <a:xfrm>
            <a:off x="4144297" y="3441387"/>
            <a:ext cx="463957" cy="3243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BDAA88-FD69-2379-DAF7-AFBA4AD67D87}"/>
              </a:ext>
            </a:extLst>
          </p:cNvPr>
          <p:cNvSpPr/>
          <p:nvPr/>
        </p:nvSpPr>
        <p:spPr>
          <a:xfrm>
            <a:off x="6023990" y="3454900"/>
            <a:ext cx="463957" cy="3243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47D4A7-99D5-4AF7-2786-1FECFA0A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744"/>
            <a:ext cx="9144000" cy="4158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BC471E-4516-883D-63EE-88A33764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405" y="1004553"/>
            <a:ext cx="2351055" cy="1332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80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C094D717-F2C5-F234-C450-4F3CE704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>
            <a:extLst>
              <a:ext uri="{FF2B5EF4-FFF2-40B4-BE49-F238E27FC236}">
                <a16:creationId xmlns:a16="http://schemas.microsoft.com/office/drawing/2014/main" id="{A698A1B9-7263-CF0F-5D55-E6744E5F1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Claims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123E4-1F54-F054-1B2A-93F69AEAA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822" y="3918046"/>
            <a:ext cx="601799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Tri-directional fusion scheme provides better memory and parameter efficiency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821E1-8554-03FC-B5A2-3FC86E2D1310}"/>
              </a:ext>
            </a:extLst>
          </p:cNvPr>
          <p:cNvSpPr txBox="1"/>
          <p:nvPr/>
        </p:nvSpPr>
        <p:spPr>
          <a:xfrm>
            <a:off x="1641823" y="3211215"/>
            <a:ext cx="604973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MLP4Rec outperforms state-of-the-art self-attention-based models in sequential recommendations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6BDCE-C1E8-A5A0-9C14-F2C2B68B111C}"/>
              </a:ext>
            </a:extLst>
          </p:cNvPr>
          <p:cNvSpPr txBox="1"/>
          <p:nvPr/>
        </p:nvSpPr>
        <p:spPr>
          <a:xfrm>
            <a:off x="1027989" y="3136528"/>
            <a:ext cx="61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tx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C396B-DE68-AE3D-5EFD-1E09455A40D8}"/>
              </a:ext>
            </a:extLst>
          </p:cNvPr>
          <p:cNvSpPr txBox="1"/>
          <p:nvPr/>
        </p:nvSpPr>
        <p:spPr>
          <a:xfrm>
            <a:off x="1027990" y="3845596"/>
            <a:ext cx="61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tx2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935F7-9AE4-A675-4A1F-F20FF681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97" y="1337912"/>
            <a:ext cx="5397510" cy="15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D5716435-7CC0-400F-37D0-4FBDB125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>
            <a:extLst>
              <a:ext uri="{FF2B5EF4-FFF2-40B4-BE49-F238E27FC236}">
                <a16:creationId xmlns:a16="http://schemas.microsoft.com/office/drawing/2014/main" id="{965CF819-3029-D728-2090-EC2E8C0AE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89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Model Architecture</a:t>
            </a:r>
            <a:br>
              <a:rPr lang="en-IN"/>
            </a:br>
            <a:endParaRPr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A07C8CA-6837-11C0-1762-53AC7319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74" b="3574"/>
          <a:stretch/>
        </p:blipFill>
        <p:spPr>
          <a:xfrm>
            <a:off x="1058046" y="943552"/>
            <a:ext cx="7027907" cy="2206103"/>
          </a:xfrm>
          <a:prstGeom prst="rect">
            <a:avLst/>
          </a:prstGeom>
        </p:spPr>
      </p:pic>
      <p:sp>
        <p:nvSpPr>
          <p:cNvPr id="34" name="Google Shape;504;p44">
            <a:extLst>
              <a:ext uri="{FF2B5EF4-FFF2-40B4-BE49-F238E27FC236}">
                <a16:creationId xmlns:a16="http://schemas.microsoft.com/office/drawing/2014/main" id="{2272D88A-7C13-0552-E956-09756BA6A3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8612" y="4085137"/>
            <a:ext cx="2437807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Learns sequential dependencies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No positional embeddings needed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</p:txBody>
      </p:sp>
      <p:sp>
        <p:nvSpPr>
          <p:cNvPr id="35" name="Google Shape;505;p44">
            <a:extLst>
              <a:ext uri="{FF2B5EF4-FFF2-40B4-BE49-F238E27FC236}">
                <a16:creationId xmlns:a16="http://schemas.microsoft.com/office/drawing/2014/main" id="{C674F4A7-5B6F-A621-BE3A-A84F34E71BA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87541" y="4067369"/>
            <a:ext cx="2637739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Learns cross-channel correlations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Considers 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ach channel as distinct feature</a:t>
            </a:r>
            <a:endParaRPr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</p:txBody>
      </p:sp>
      <p:sp>
        <p:nvSpPr>
          <p:cNvPr id="36" name="Google Shape;506;p44">
            <a:extLst>
              <a:ext uri="{FF2B5EF4-FFF2-40B4-BE49-F238E27FC236}">
                <a16:creationId xmlns:a16="http://schemas.microsoft.com/office/drawing/2014/main" id="{F2915F74-A875-3544-A9D5-722D1EFA78B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35900" y="4035531"/>
            <a:ext cx="2571654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Captures correlations between item features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Important for multiple attributes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</p:txBody>
      </p:sp>
      <p:sp>
        <p:nvSpPr>
          <p:cNvPr id="37" name="Google Shape;507;p44">
            <a:extLst>
              <a:ext uri="{FF2B5EF4-FFF2-40B4-BE49-F238E27FC236}">
                <a16:creationId xmlns:a16="http://schemas.microsoft.com/office/drawing/2014/main" id="{7FFD72FF-EBF5-59F8-65AA-AEEB57A4299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220313" y="3538699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Sequence Mixer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 </a:t>
            </a:r>
          </a:p>
        </p:txBody>
      </p:sp>
      <p:sp>
        <p:nvSpPr>
          <p:cNvPr id="38" name="Google Shape;508;p44">
            <a:extLst>
              <a:ext uri="{FF2B5EF4-FFF2-40B4-BE49-F238E27FC236}">
                <a16:creationId xmlns:a16="http://schemas.microsoft.com/office/drawing/2014/main" id="{E245487F-1A2E-69B4-E3C5-5321F1788A5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943406" y="3804388"/>
            <a:ext cx="1710294" cy="3725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Channel Mixer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 </a:t>
            </a:r>
          </a:p>
        </p:txBody>
      </p:sp>
      <p:sp>
        <p:nvSpPr>
          <p:cNvPr id="39" name="Google Shape;509;p44">
            <a:extLst>
              <a:ext uri="{FF2B5EF4-FFF2-40B4-BE49-F238E27FC236}">
                <a16:creationId xmlns:a16="http://schemas.microsoft.com/office/drawing/2014/main" id="{1A75C165-928A-B4E2-3C59-295711200BA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96257" y="3650296"/>
            <a:ext cx="2288100" cy="488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Feature Mixer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 </a:t>
            </a:r>
          </a:p>
        </p:txBody>
      </p:sp>
      <p:sp>
        <p:nvSpPr>
          <p:cNvPr id="40" name="Google Shape;510;p44">
            <a:extLst>
              <a:ext uri="{FF2B5EF4-FFF2-40B4-BE49-F238E27FC236}">
                <a16:creationId xmlns:a16="http://schemas.microsoft.com/office/drawing/2014/main" id="{E00EDB12-EA0E-E24C-B4D1-FDC1221A875C}"/>
              </a:ext>
            </a:extLst>
          </p:cNvPr>
          <p:cNvSpPr/>
          <p:nvPr/>
        </p:nvSpPr>
        <p:spPr>
          <a:xfrm>
            <a:off x="1810903" y="3413416"/>
            <a:ext cx="392155" cy="392133"/>
          </a:xfrm>
          <a:custGeom>
            <a:avLst/>
            <a:gdLst/>
            <a:ahLst/>
            <a:cxnLst/>
            <a:rect l="l" t="t" r="r" b="b"/>
            <a:pathLst>
              <a:path w="17352" h="17351" extrusionOk="0">
                <a:moveTo>
                  <a:pt x="10906" y="1018"/>
                </a:moveTo>
                <a:lnTo>
                  <a:pt x="10906" y="2036"/>
                </a:lnTo>
                <a:lnTo>
                  <a:pt x="6447" y="2036"/>
                </a:lnTo>
                <a:lnTo>
                  <a:pt x="6447" y="1018"/>
                </a:lnTo>
                <a:close/>
                <a:moveTo>
                  <a:pt x="10906" y="5089"/>
                </a:moveTo>
                <a:lnTo>
                  <a:pt x="10906" y="6107"/>
                </a:lnTo>
                <a:lnTo>
                  <a:pt x="6447" y="6107"/>
                </a:lnTo>
                <a:lnTo>
                  <a:pt x="6447" y="5089"/>
                </a:lnTo>
                <a:close/>
                <a:moveTo>
                  <a:pt x="8676" y="9209"/>
                </a:moveTo>
                <a:lnTo>
                  <a:pt x="10276" y="9984"/>
                </a:lnTo>
                <a:lnTo>
                  <a:pt x="8676" y="10760"/>
                </a:lnTo>
                <a:lnTo>
                  <a:pt x="7077" y="9984"/>
                </a:lnTo>
                <a:lnTo>
                  <a:pt x="8676" y="9209"/>
                </a:lnTo>
                <a:close/>
                <a:moveTo>
                  <a:pt x="4120" y="15315"/>
                </a:moveTo>
                <a:lnTo>
                  <a:pt x="4314" y="15364"/>
                </a:lnTo>
                <a:lnTo>
                  <a:pt x="4508" y="15461"/>
                </a:lnTo>
                <a:lnTo>
                  <a:pt x="4605" y="15655"/>
                </a:lnTo>
                <a:lnTo>
                  <a:pt x="4654" y="15848"/>
                </a:lnTo>
                <a:lnTo>
                  <a:pt x="4605" y="16042"/>
                </a:lnTo>
                <a:lnTo>
                  <a:pt x="4508" y="16188"/>
                </a:lnTo>
                <a:lnTo>
                  <a:pt x="4314" y="16285"/>
                </a:lnTo>
                <a:lnTo>
                  <a:pt x="4120" y="16333"/>
                </a:lnTo>
                <a:lnTo>
                  <a:pt x="1503" y="16333"/>
                </a:lnTo>
                <a:lnTo>
                  <a:pt x="1310" y="16285"/>
                </a:lnTo>
                <a:lnTo>
                  <a:pt x="1164" y="16188"/>
                </a:lnTo>
                <a:lnTo>
                  <a:pt x="1067" y="16042"/>
                </a:lnTo>
                <a:lnTo>
                  <a:pt x="1019" y="15848"/>
                </a:lnTo>
                <a:lnTo>
                  <a:pt x="1067" y="15655"/>
                </a:lnTo>
                <a:lnTo>
                  <a:pt x="1164" y="15461"/>
                </a:lnTo>
                <a:lnTo>
                  <a:pt x="1310" y="15364"/>
                </a:lnTo>
                <a:lnTo>
                  <a:pt x="1503" y="15315"/>
                </a:lnTo>
                <a:close/>
                <a:moveTo>
                  <a:pt x="15801" y="15315"/>
                </a:moveTo>
                <a:lnTo>
                  <a:pt x="15994" y="15364"/>
                </a:lnTo>
                <a:lnTo>
                  <a:pt x="16188" y="15461"/>
                </a:lnTo>
                <a:lnTo>
                  <a:pt x="16285" y="15655"/>
                </a:lnTo>
                <a:lnTo>
                  <a:pt x="16334" y="15848"/>
                </a:lnTo>
                <a:lnTo>
                  <a:pt x="16285" y="16042"/>
                </a:lnTo>
                <a:lnTo>
                  <a:pt x="16188" y="16188"/>
                </a:lnTo>
                <a:lnTo>
                  <a:pt x="15994" y="16285"/>
                </a:lnTo>
                <a:lnTo>
                  <a:pt x="15801" y="16333"/>
                </a:lnTo>
                <a:lnTo>
                  <a:pt x="13232" y="16333"/>
                </a:lnTo>
                <a:lnTo>
                  <a:pt x="12990" y="16285"/>
                </a:lnTo>
                <a:lnTo>
                  <a:pt x="12844" y="16188"/>
                </a:lnTo>
                <a:lnTo>
                  <a:pt x="12747" y="16042"/>
                </a:lnTo>
                <a:lnTo>
                  <a:pt x="12699" y="15848"/>
                </a:lnTo>
                <a:lnTo>
                  <a:pt x="12747" y="15655"/>
                </a:lnTo>
                <a:lnTo>
                  <a:pt x="12844" y="15461"/>
                </a:lnTo>
                <a:lnTo>
                  <a:pt x="12990" y="15364"/>
                </a:lnTo>
                <a:lnTo>
                  <a:pt x="13232" y="15315"/>
                </a:lnTo>
                <a:close/>
                <a:moveTo>
                  <a:pt x="5914" y="0"/>
                </a:moveTo>
                <a:lnTo>
                  <a:pt x="5720" y="49"/>
                </a:lnTo>
                <a:lnTo>
                  <a:pt x="5574" y="146"/>
                </a:lnTo>
                <a:lnTo>
                  <a:pt x="5478" y="340"/>
                </a:lnTo>
                <a:lnTo>
                  <a:pt x="5429" y="534"/>
                </a:lnTo>
                <a:lnTo>
                  <a:pt x="5429" y="2569"/>
                </a:lnTo>
                <a:lnTo>
                  <a:pt x="5478" y="2763"/>
                </a:lnTo>
                <a:lnTo>
                  <a:pt x="5574" y="2908"/>
                </a:lnTo>
                <a:lnTo>
                  <a:pt x="5720" y="3005"/>
                </a:lnTo>
                <a:lnTo>
                  <a:pt x="5914" y="3054"/>
                </a:lnTo>
                <a:lnTo>
                  <a:pt x="8143" y="3054"/>
                </a:lnTo>
                <a:lnTo>
                  <a:pt x="8143" y="4072"/>
                </a:lnTo>
                <a:lnTo>
                  <a:pt x="5914" y="4072"/>
                </a:lnTo>
                <a:lnTo>
                  <a:pt x="5720" y="4120"/>
                </a:lnTo>
                <a:lnTo>
                  <a:pt x="5574" y="4217"/>
                </a:lnTo>
                <a:lnTo>
                  <a:pt x="5478" y="4411"/>
                </a:lnTo>
                <a:lnTo>
                  <a:pt x="5429" y="4605"/>
                </a:lnTo>
                <a:lnTo>
                  <a:pt x="5429" y="6640"/>
                </a:lnTo>
                <a:lnTo>
                  <a:pt x="5478" y="6834"/>
                </a:lnTo>
                <a:lnTo>
                  <a:pt x="5574" y="6979"/>
                </a:lnTo>
                <a:lnTo>
                  <a:pt x="5720" y="7076"/>
                </a:lnTo>
                <a:lnTo>
                  <a:pt x="5914" y="7125"/>
                </a:lnTo>
                <a:lnTo>
                  <a:pt x="8143" y="7125"/>
                </a:lnTo>
                <a:lnTo>
                  <a:pt x="8143" y="8336"/>
                </a:lnTo>
                <a:lnTo>
                  <a:pt x="5817" y="9451"/>
                </a:lnTo>
                <a:lnTo>
                  <a:pt x="2860" y="9451"/>
                </a:lnTo>
                <a:lnTo>
                  <a:pt x="2667" y="9500"/>
                </a:lnTo>
                <a:lnTo>
                  <a:pt x="2473" y="9596"/>
                </a:lnTo>
                <a:lnTo>
                  <a:pt x="2376" y="9790"/>
                </a:lnTo>
                <a:lnTo>
                  <a:pt x="2327" y="9984"/>
                </a:lnTo>
                <a:lnTo>
                  <a:pt x="2327" y="14298"/>
                </a:lnTo>
                <a:lnTo>
                  <a:pt x="1503" y="14298"/>
                </a:lnTo>
                <a:lnTo>
                  <a:pt x="1213" y="14346"/>
                </a:lnTo>
                <a:lnTo>
                  <a:pt x="922" y="14443"/>
                </a:lnTo>
                <a:lnTo>
                  <a:pt x="679" y="14588"/>
                </a:lnTo>
                <a:lnTo>
                  <a:pt x="437" y="14782"/>
                </a:lnTo>
                <a:lnTo>
                  <a:pt x="243" y="14976"/>
                </a:lnTo>
                <a:lnTo>
                  <a:pt x="98" y="15267"/>
                </a:lnTo>
                <a:lnTo>
                  <a:pt x="49" y="15509"/>
                </a:lnTo>
                <a:lnTo>
                  <a:pt x="1" y="15848"/>
                </a:lnTo>
                <a:lnTo>
                  <a:pt x="49" y="16139"/>
                </a:lnTo>
                <a:lnTo>
                  <a:pt x="98" y="16430"/>
                </a:lnTo>
                <a:lnTo>
                  <a:pt x="243" y="16672"/>
                </a:lnTo>
                <a:lnTo>
                  <a:pt x="437" y="16915"/>
                </a:lnTo>
                <a:lnTo>
                  <a:pt x="679" y="17109"/>
                </a:lnTo>
                <a:lnTo>
                  <a:pt x="922" y="17254"/>
                </a:lnTo>
                <a:lnTo>
                  <a:pt x="1213" y="17351"/>
                </a:lnTo>
                <a:lnTo>
                  <a:pt x="4460" y="17351"/>
                </a:lnTo>
                <a:lnTo>
                  <a:pt x="4702" y="17254"/>
                </a:lnTo>
                <a:lnTo>
                  <a:pt x="4993" y="17109"/>
                </a:lnTo>
                <a:lnTo>
                  <a:pt x="5187" y="16915"/>
                </a:lnTo>
                <a:lnTo>
                  <a:pt x="5381" y="16672"/>
                </a:lnTo>
                <a:lnTo>
                  <a:pt x="5526" y="16430"/>
                </a:lnTo>
                <a:lnTo>
                  <a:pt x="5623" y="16139"/>
                </a:lnTo>
                <a:lnTo>
                  <a:pt x="5671" y="15848"/>
                </a:lnTo>
                <a:lnTo>
                  <a:pt x="5623" y="15509"/>
                </a:lnTo>
                <a:lnTo>
                  <a:pt x="5526" y="15267"/>
                </a:lnTo>
                <a:lnTo>
                  <a:pt x="5381" y="14976"/>
                </a:lnTo>
                <a:lnTo>
                  <a:pt x="5187" y="14782"/>
                </a:lnTo>
                <a:lnTo>
                  <a:pt x="4993" y="14588"/>
                </a:lnTo>
                <a:lnTo>
                  <a:pt x="4702" y="14443"/>
                </a:lnTo>
                <a:lnTo>
                  <a:pt x="4460" y="14346"/>
                </a:lnTo>
                <a:lnTo>
                  <a:pt x="4120" y="14298"/>
                </a:lnTo>
                <a:lnTo>
                  <a:pt x="3345" y="14298"/>
                </a:lnTo>
                <a:lnTo>
                  <a:pt x="3345" y="10469"/>
                </a:lnTo>
                <a:lnTo>
                  <a:pt x="5817" y="10469"/>
                </a:lnTo>
                <a:lnTo>
                  <a:pt x="8434" y="11777"/>
                </a:lnTo>
                <a:lnTo>
                  <a:pt x="8676" y="11826"/>
                </a:lnTo>
                <a:lnTo>
                  <a:pt x="8870" y="11777"/>
                </a:lnTo>
                <a:lnTo>
                  <a:pt x="11536" y="10469"/>
                </a:lnTo>
                <a:lnTo>
                  <a:pt x="14007" y="10469"/>
                </a:lnTo>
                <a:lnTo>
                  <a:pt x="14007" y="14298"/>
                </a:lnTo>
                <a:lnTo>
                  <a:pt x="13232" y="14298"/>
                </a:lnTo>
                <a:lnTo>
                  <a:pt x="12893" y="14346"/>
                </a:lnTo>
                <a:lnTo>
                  <a:pt x="12602" y="14443"/>
                </a:lnTo>
                <a:lnTo>
                  <a:pt x="12360" y="14588"/>
                </a:lnTo>
                <a:lnTo>
                  <a:pt x="12117" y="14782"/>
                </a:lnTo>
                <a:lnTo>
                  <a:pt x="11923" y="14976"/>
                </a:lnTo>
                <a:lnTo>
                  <a:pt x="11826" y="15267"/>
                </a:lnTo>
                <a:lnTo>
                  <a:pt x="11730" y="15509"/>
                </a:lnTo>
                <a:lnTo>
                  <a:pt x="11681" y="15848"/>
                </a:lnTo>
                <a:lnTo>
                  <a:pt x="11730" y="16139"/>
                </a:lnTo>
                <a:lnTo>
                  <a:pt x="11826" y="16430"/>
                </a:lnTo>
                <a:lnTo>
                  <a:pt x="11923" y="16672"/>
                </a:lnTo>
                <a:lnTo>
                  <a:pt x="12117" y="16915"/>
                </a:lnTo>
                <a:lnTo>
                  <a:pt x="12360" y="17109"/>
                </a:lnTo>
                <a:lnTo>
                  <a:pt x="12602" y="17254"/>
                </a:lnTo>
                <a:lnTo>
                  <a:pt x="12893" y="17351"/>
                </a:lnTo>
                <a:lnTo>
                  <a:pt x="16140" y="17351"/>
                </a:lnTo>
                <a:lnTo>
                  <a:pt x="16431" y="17254"/>
                </a:lnTo>
                <a:lnTo>
                  <a:pt x="16673" y="17109"/>
                </a:lnTo>
                <a:lnTo>
                  <a:pt x="16915" y="16915"/>
                </a:lnTo>
                <a:lnTo>
                  <a:pt x="17061" y="16672"/>
                </a:lnTo>
                <a:lnTo>
                  <a:pt x="17206" y="16430"/>
                </a:lnTo>
                <a:lnTo>
                  <a:pt x="17303" y="16139"/>
                </a:lnTo>
                <a:lnTo>
                  <a:pt x="17351" y="15848"/>
                </a:lnTo>
                <a:lnTo>
                  <a:pt x="17303" y="15509"/>
                </a:lnTo>
                <a:lnTo>
                  <a:pt x="17206" y="15267"/>
                </a:lnTo>
                <a:lnTo>
                  <a:pt x="17061" y="14976"/>
                </a:lnTo>
                <a:lnTo>
                  <a:pt x="16915" y="14782"/>
                </a:lnTo>
                <a:lnTo>
                  <a:pt x="16673" y="14588"/>
                </a:lnTo>
                <a:lnTo>
                  <a:pt x="16431" y="14443"/>
                </a:lnTo>
                <a:lnTo>
                  <a:pt x="16140" y="14346"/>
                </a:lnTo>
                <a:lnTo>
                  <a:pt x="15801" y="14298"/>
                </a:lnTo>
                <a:lnTo>
                  <a:pt x="15025" y="14298"/>
                </a:lnTo>
                <a:lnTo>
                  <a:pt x="15025" y="9984"/>
                </a:lnTo>
                <a:lnTo>
                  <a:pt x="14977" y="9790"/>
                </a:lnTo>
                <a:lnTo>
                  <a:pt x="14880" y="9596"/>
                </a:lnTo>
                <a:lnTo>
                  <a:pt x="14686" y="9500"/>
                </a:lnTo>
                <a:lnTo>
                  <a:pt x="14492" y="9451"/>
                </a:lnTo>
                <a:lnTo>
                  <a:pt x="11536" y="9451"/>
                </a:lnTo>
                <a:lnTo>
                  <a:pt x="9161" y="8336"/>
                </a:lnTo>
                <a:lnTo>
                  <a:pt x="9161" y="7125"/>
                </a:lnTo>
                <a:lnTo>
                  <a:pt x="11439" y="7125"/>
                </a:lnTo>
                <a:lnTo>
                  <a:pt x="11633" y="7076"/>
                </a:lnTo>
                <a:lnTo>
                  <a:pt x="11778" y="6979"/>
                </a:lnTo>
                <a:lnTo>
                  <a:pt x="11875" y="6834"/>
                </a:lnTo>
                <a:lnTo>
                  <a:pt x="11923" y="6640"/>
                </a:lnTo>
                <a:lnTo>
                  <a:pt x="11923" y="4605"/>
                </a:lnTo>
                <a:lnTo>
                  <a:pt x="11875" y="4411"/>
                </a:lnTo>
                <a:lnTo>
                  <a:pt x="11778" y="4217"/>
                </a:lnTo>
                <a:lnTo>
                  <a:pt x="11633" y="4120"/>
                </a:lnTo>
                <a:lnTo>
                  <a:pt x="11439" y="4072"/>
                </a:lnTo>
                <a:lnTo>
                  <a:pt x="9161" y="4072"/>
                </a:lnTo>
                <a:lnTo>
                  <a:pt x="9161" y="3054"/>
                </a:lnTo>
                <a:lnTo>
                  <a:pt x="11439" y="3054"/>
                </a:lnTo>
                <a:lnTo>
                  <a:pt x="11633" y="3005"/>
                </a:lnTo>
                <a:lnTo>
                  <a:pt x="11778" y="2908"/>
                </a:lnTo>
                <a:lnTo>
                  <a:pt x="11875" y="2763"/>
                </a:lnTo>
                <a:lnTo>
                  <a:pt x="11923" y="2569"/>
                </a:lnTo>
                <a:lnTo>
                  <a:pt x="11923" y="534"/>
                </a:lnTo>
                <a:lnTo>
                  <a:pt x="11875" y="340"/>
                </a:lnTo>
                <a:lnTo>
                  <a:pt x="11778" y="146"/>
                </a:lnTo>
                <a:lnTo>
                  <a:pt x="11633" y="49"/>
                </a:lnTo>
                <a:lnTo>
                  <a:pt x="114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511;p44">
            <a:extLst>
              <a:ext uri="{FF2B5EF4-FFF2-40B4-BE49-F238E27FC236}">
                <a16:creationId xmlns:a16="http://schemas.microsoft.com/office/drawing/2014/main" id="{30508384-CCDF-B820-BCC0-C2629209D162}"/>
              </a:ext>
            </a:extLst>
          </p:cNvPr>
          <p:cNvGrpSpPr/>
          <p:nvPr/>
        </p:nvGrpSpPr>
        <p:grpSpPr>
          <a:xfrm>
            <a:off x="4457765" y="3389135"/>
            <a:ext cx="392156" cy="392133"/>
            <a:chOff x="3944375" y="1333902"/>
            <a:chExt cx="392156" cy="392133"/>
          </a:xfrm>
        </p:grpSpPr>
        <p:sp>
          <p:nvSpPr>
            <p:cNvPr id="42" name="Google Shape;512;p44">
              <a:extLst>
                <a:ext uri="{FF2B5EF4-FFF2-40B4-BE49-F238E27FC236}">
                  <a16:creationId xmlns:a16="http://schemas.microsoft.com/office/drawing/2014/main" id="{8187844A-9D41-74BB-F093-64949500D70C}"/>
                </a:ext>
              </a:extLst>
            </p:cNvPr>
            <p:cNvSpPr/>
            <p:nvPr/>
          </p:nvSpPr>
          <p:spPr>
            <a:xfrm>
              <a:off x="3944375" y="1333902"/>
              <a:ext cx="276036" cy="392133"/>
            </a:xfrm>
            <a:custGeom>
              <a:avLst/>
              <a:gdLst/>
              <a:ahLst/>
              <a:cxnLst/>
              <a:rect l="l" t="t" r="r" b="b"/>
              <a:pathLst>
                <a:path w="12214" h="17351" extrusionOk="0">
                  <a:moveTo>
                    <a:pt x="8337" y="1018"/>
                  </a:moveTo>
                  <a:lnTo>
                    <a:pt x="8337" y="2036"/>
                  </a:lnTo>
                  <a:lnTo>
                    <a:pt x="7319" y="2036"/>
                  </a:lnTo>
                  <a:lnTo>
                    <a:pt x="7319" y="1018"/>
                  </a:lnTo>
                  <a:close/>
                  <a:moveTo>
                    <a:pt x="6301" y="5429"/>
                  </a:moveTo>
                  <a:lnTo>
                    <a:pt x="6495" y="5477"/>
                  </a:lnTo>
                  <a:lnTo>
                    <a:pt x="6640" y="5574"/>
                  </a:lnTo>
                  <a:lnTo>
                    <a:pt x="6737" y="5719"/>
                  </a:lnTo>
                  <a:lnTo>
                    <a:pt x="6786" y="5913"/>
                  </a:lnTo>
                  <a:lnTo>
                    <a:pt x="6737" y="6155"/>
                  </a:lnTo>
                  <a:lnTo>
                    <a:pt x="6640" y="6301"/>
                  </a:lnTo>
                  <a:lnTo>
                    <a:pt x="6495" y="6398"/>
                  </a:lnTo>
                  <a:lnTo>
                    <a:pt x="6301" y="6446"/>
                  </a:lnTo>
                  <a:lnTo>
                    <a:pt x="6107" y="6398"/>
                  </a:lnTo>
                  <a:lnTo>
                    <a:pt x="5913" y="6301"/>
                  </a:lnTo>
                  <a:lnTo>
                    <a:pt x="5816" y="6155"/>
                  </a:lnTo>
                  <a:lnTo>
                    <a:pt x="5768" y="5913"/>
                  </a:lnTo>
                  <a:lnTo>
                    <a:pt x="5816" y="5719"/>
                  </a:lnTo>
                  <a:lnTo>
                    <a:pt x="5913" y="5574"/>
                  </a:lnTo>
                  <a:lnTo>
                    <a:pt x="6107" y="5477"/>
                  </a:lnTo>
                  <a:lnTo>
                    <a:pt x="6301" y="5429"/>
                  </a:lnTo>
                  <a:close/>
                  <a:moveTo>
                    <a:pt x="8821" y="3054"/>
                  </a:moveTo>
                  <a:lnTo>
                    <a:pt x="8821" y="9257"/>
                  </a:lnTo>
                  <a:lnTo>
                    <a:pt x="6786" y="9257"/>
                  </a:lnTo>
                  <a:lnTo>
                    <a:pt x="6786" y="7367"/>
                  </a:lnTo>
                  <a:lnTo>
                    <a:pt x="6979" y="7270"/>
                  </a:lnTo>
                  <a:lnTo>
                    <a:pt x="7173" y="7173"/>
                  </a:lnTo>
                  <a:lnTo>
                    <a:pt x="7367" y="6979"/>
                  </a:lnTo>
                  <a:lnTo>
                    <a:pt x="7513" y="6834"/>
                  </a:lnTo>
                  <a:lnTo>
                    <a:pt x="7658" y="6640"/>
                  </a:lnTo>
                  <a:lnTo>
                    <a:pt x="7706" y="6398"/>
                  </a:lnTo>
                  <a:lnTo>
                    <a:pt x="7803" y="6204"/>
                  </a:lnTo>
                  <a:lnTo>
                    <a:pt x="7803" y="5913"/>
                  </a:lnTo>
                  <a:lnTo>
                    <a:pt x="7803" y="5671"/>
                  </a:lnTo>
                  <a:lnTo>
                    <a:pt x="7706" y="5477"/>
                  </a:lnTo>
                  <a:lnTo>
                    <a:pt x="7658" y="5235"/>
                  </a:lnTo>
                  <a:lnTo>
                    <a:pt x="7513" y="5041"/>
                  </a:lnTo>
                  <a:lnTo>
                    <a:pt x="7367" y="4895"/>
                  </a:lnTo>
                  <a:lnTo>
                    <a:pt x="7173" y="4702"/>
                  </a:lnTo>
                  <a:lnTo>
                    <a:pt x="6979" y="4605"/>
                  </a:lnTo>
                  <a:lnTo>
                    <a:pt x="6786" y="4508"/>
                  </a:lnTo>
                  <a:lnTo>
                    <a:pt x="6786" y="3054"/>
                  </a:lnTo>
                  <a:close/>
                  <a:moveTo>
                    <a:pt x="4847" y="5429"/>
                  </a:moveTo>
                  <a:lnTo>
                    <a:pt x="4799" y="5671"/>
                  </a:lnTo>
                  <a:lnTo>
                    <a:pt x="4750" y="5913"/>
                  </a:lnTo>
                  <a:lnTo>
                    <a:pt x="4799" y="6204"/>
                  </a:lnTo>
                  <a:lnTo>
                    <a:pt x="4847" y="6446"/>
                  </a:lnTo>
                  <a:lnTo>
                    <a:pt x="4314" y="6592"/>
                  </a:lnTo>
                  <a:lnTo>
                    <a:pt x="3829" y="6786"/>
                  </a:lnTo>
                  <a:lnTo>
                    <a:pt x="3393" y="7028"/>
                  </a:lnTo>
                  <a:lnTo>
                    <a:pt x="3005" y="7367"/>
                  </a:lnTo>
                  <a:lnTo>
                    <a:pt x="2763" y="7609"/>
                  </a:lnTo>
                  <a:lnTo>
                    <a:pt x="2569" y="7852"/>
                  </a:lnTo>
                  <a:lnTo>
                    <a:pt x="2424" y="8143"/>
                  </a:lnTo>
                  <a:lnTo>
                    <a:pt x="2278" y="8433"/>
                  </a:lnTo>
                  <a:lnTo>
                    <a:pt x="2181" y="8724"/>
                  </a:lnTo>
                  <a:lnTo>
                    <a:pt x="2133" y="9015"/>
                  </a:lnTo>
                  <a:lnTo>
                    <a:pt x="2085" y="9306"/>
                  </a:lnTo>
                  <a:lnTo>
                    <a:pt x="2036" y="9645"/>
                  </a:lnTo>
                  <a:lnTo>
                    <a:pt x="2036" y="14298"/>
                  </a:lnTo>
                  <a:lnTo>
                    <a:pt x="1018" y="14298"/>
                  </a:lnTo>
                  <a:lnTo>
                    <a:pt x="1018" y="9645"/>
                  </a:lnTo>
                  <a:lnTo>
                    <a:pt x="1067" y="9209"/>
                  </a:lnTo>
                  <a:lnTo>
                    <a:pt x="1115" y="8821"/>
                  </a:lnTo>
                  <a:lnTo>
                    <a:pt x="1212" y="8433"/>
                  </a:lnTo>
                  <a:lnTo>
                    <a:pt x="1358" y="8046"/>
                  </a:lnTo>
                  <a:lnTo>
                    <a:pt x="1503" y="7658"/>
                  </a:lnTo>
                  <a:lnTo>
                    <a:pt x="1745" y="7319"/>
                  </a:lnTo>
                  <a:lnTo>
                    <a:pt x="1988" y="6979"/>
                  </a:lnTo>
                  <a:lnTo>
                    <a:pt x="2278" y="6640"/>
                  </a:lnTo>
                  <a:lnTo>
                    <a:pt x="2521" y="6398"/>
                  </a:lnTo>
                  <a:lnTo>
                    <a:pt x="2811" y="6204"/>
                  </a:lnTo>
                  <a:lnTo>
                    <a:pt x="3151" y="6010"/>
                  </a:lnTo>
                  <a:lnTo>
                    <a:pt x="3442" y="5816"/>
                  </a:lnTo>
                  <a:lnTo>
                    <a:pt x="3781" y="5671"/>
                  </a:lnTo>
                  <a:lnTo>
                    <a:pt x="4120" y="5574"/>
                  </a:lnTo>
                  <a:lnTo>
                    <a:pt x="4459" y="5477"/>
                  </a:lnTo>
                  <a:lnTo>
                    <a:pt x="4847" y="5429"/>
                  </a:lnTo>
                  <a:close/>
                  <a:moveTo>
                    <a:pt x="9984" y="13280"/>
                  </a:moveTo>
                  <a:lnTo>
                    <a:pt x="9984" y="14298"/>
                  </a:lnTo>
                  <a:lnTo>
                    <a:pt x="5622" y="14298"/>
                  </a:lnTo>
                  <a:lnTo>
                    <a:pt x="5622" y="13280"/>
                  </a:lnTo>
                  <a:close/>
                  <a:moveTo>
                    <a:pt x="10517" y="15315"/>
                  </a:moveTo>
                  <a:lnTo>
                    <a:pt x="10760" y="15364"/>
                  </a:lnTo>
                  <a:lnTo>
                    <a:pt x="11002" y="15509"/>
                  </a:lnTo>
                  <a:lnTo>
                    <a:pt x="11147" y="15752"/>
                  </a:lnTo>
                  <a:lnTo>
                    <a:pt x="11196" y="15994"/>
                  </a:lnTo>
                  <a:lnTo>
                    <a:pt x="11196" y="16333"/>
                  </a:lnTo>
                  <a:lnTo>
                    <a:pt x="1018" y="16333"/>
                  </a:lnTo>
                  <a:lnTo>
                    <a:pt x="1018" y="15315"/>
                  </a:lnTo>
                  <a:close/>
                  <a:moveTo>
                    <a:pt x="6786" y="0"/>
                  </a:moveTo>
                  <a:lnTo>
                    <a:pt x="6592" y="49"/>
                  </a:lnTo>
                  <a:lnTo>
                    <a:pt x="6446" y="146"/>
                  </a:lnTo>
                  <a:lnTo>
                    <a:pt x="6301" y="340"/>
                  </a:lnTo>
                  <a:lnTo>
                    <a:pt x="6301" y="534"/>
                  </a:lnTo>
                  <a:lnTo>
                    <a:pt x="6301" y="2036"/>
                  </a:lnTo>
                  <a:lnTo>
                    <a:pt x="6107" y="2084"/>
                  </a:lnTo>
                  <a:lnTo>
                    <a:pt x="5913" y="2181"/>
                  </a:lnTo>
                  <a:lnTo>
                    <a:pt x="5816" y="2375"/>
                  </a:lnTo>
                  <a:lnTo>
                    <a:pt x="5768" y="2569"/>
                  </a:lnTo>
                  <a:lnTo>
                    <a:pt x="5768" y="4411"/>
                  </a:lnTo>
                  <a:lnTo>
                    <a:pt x="5235" y="4411"/>
                  </a:lnTo>
                  <a:lnTo>
                    <a:pt x="4702" y="4459"/>
                  </a:lnTo>
                  <a:lnTo>
                    <a:pt x="4217" y="4508"/>
                  </a:lnTo>
                  <a:lnTo>
                    <a:pt x="3732" y="4653"/>
                  </a:lnTo>
                  <a:lnTo>
                    <a:pt x="3248" y="4798"/>
                  </a:lnTo>
                  <a:lnTo>
                    <a:pt x="2763" y="5041"/>
                  </a:lnTo>
                  <a:lnTo>
                    <a:pt x="2327" y="5283"/>
                  </a:lnTo>
                  <a:lnTo>
                    <a:pt x="1939" y="5574"/>
                  </a:lnTo>
                  <a:lnTo>
                    <a:pt x="1551" y="5962"/>
                  </a:lnTo>
                  <a:lnTo>
                    <a:pt x="1212" y="6349"/>
                  </a:lnTo>
                  <a:lnTo>
                    <a:pt x="873" y="6737"/>
                  </a:lnTo>
                  <a:lnTo>
                    <a:pt x="631" y="7173"/>
                  </a:lnTo>
                  <a:lnTo>
                    <a:pt x="388" y="7658"/>
                  </a:lnTo>
                  <a:lnTo>
                    <a:pt x="243" y="8094"/>
                  </a:lnTo>
                  <a:lnTo>
                    <a:pt x="97" y="8627"/>
                  </a:lnTo>
                  <a:lnTo>
                    <a:pt x="49" y="9112"/>
                  </a:lnTo>
                  <a:lnTo>
                    <a:pt x="1" y="9645"/>
                  </a:lnTo>
                  <a:lnTo>
                    <a:pt x="1" y="14831"/>
                  </a:lnTo>
                  <a:lnTo>
                    <a:pt x="1" y="16866"/>
                  </a:lnTo>
                  <a:lnTo>
                    <a:pt x="49" y="17060"/>
                  </a:lnTo>
                  <a:lnTo>
                    <a:pt x="146" y="17205"/>
                  </a:lnTo>
                  <a:lnTo>
                    <a:pt x="340" y="17302"/>
                  </a:lnTo>
                  <a:lnTo>
                    <a:pt x="534" y="17351"/>
                  </a:lnTo>
                  <a:lnTo>
                    <a:pt x="11681" y="17351"/>
                  </a:lnTo>
                  <a:lnTo>
                    <a:pt x="11874" y="17302"/>
                  </a:lnTo>
                  <a:lnTo>
                    <a:pt x="12068" y="17205"/>
                  </a:lnTo>
                  <a:lnTo>
                    <a:pt x="12165" y="17060"/>
                  </a:lnTo>
                  <a:lnTo>
                    <a:pt x="12214" y="16866"/>
                  </a:lnTo>
                  <a:lnTo>
                    <a:pt x="12214" y="15994"/>
                  </a:lnTo>
                  <a:lnTo>
                    <a:pt x="12165" y="15703"/>
                  </a:lnTo>
                  <a:lnTo>
                    <a:pt x="12117" y="15461"/>
                  </a:lnTo>
                  <a:lnTo>
                    <a:pt x="12020" y="15218"/>
                  </a:lnTo>
                  <a:lnTo>
                    <a:pt x="11874" y="14976"/>
                  </a:lnTo>
                  <a:lnTo>
                    <a:pt x="11681" y="14782"/>
                  </a:lnTo>
                  <a:lnTo>
                    <a:pt x="11487" y="14637"/>
                  </a:lnTo>
                  <a:lnTo>
                    <a:pt x="11293" y="14491"/>
                  </a:lnTo>
                  <a:lnTo>
                    <a:pt x="11002" y="14395"/>
                  </a:lnTo>
                  <a:lnTo>
                    <a:pt x="11002" y="12795"/>
                  </a:lnTo>
                  <a:lnTo>
                    <a:pt x="11002" y="12601"/>
                  </a:lnTo>
                  <a:lnTo>
                    <a:pt x="10857" y="12407"/>
                  </a:lnTo>
                  <a:lnTo>
                    <a:pt x="10711" y="12311"/>
                  </a:lnTo>
                  <a:lnTo>
                    <a:pt x="10517" y="12262"/>
                  </a:lnTo>
                  <a:lnTo>
                    <a:pt x="5089" y="12262"/>
                  </a:lnTo>
                  <a:lnTo>
                    <a:pt x="4895" y="12311"/>
                  </a:lnTo>
                  <a:lnTo>
                    <a:pt x="4750" y="12407"/>
                  </a:lnTo>
                  <a:lnTo>
                    <a:pt x="4605" y="12601"/>
                  </a:lnTo>
                  <a:lnTo>
                    <a:pt x="4605" y="12795"/>
                  </a:lnTo>
                  <a:lnTo>
                    <a:pt x="4605" y="14298"/>
                  </a:lnTo>
                  <a:lnTo>
                    <a:pt x="3054" y="14298"/>
                  </a:lnTo>
                  <a:lnTo>
                    <a:pt x="3054" y="9645"/>
                  </a:lnTo>
                  <a:lnTo>
                    <a:pt x="3102" y="9209"/>
                  </a:lnTo>
                  <a:lnTo>
                    <a:pt x="3248" y="8821"/>
                  </a:lnTo>
                  <a:lnTo>
                    <a:pt x="3442" y="8433"/>
                  </a:lnTo>
                  <a:lnTo>
                    <a:pt x="3684" y="8094"/>
                  </a:lnTo>
                  <a:lnTo>
                    <a:pt x="4023" y="7803"/>
                  </a:lnTo>
                  <a:lnTo>
                    <a:pt x="4411" y="7609"/>
                  </a:lnTo>
                  <a:lnTo>
                    <a:pt x="4799" y="7513"/>
                  </a:lnTo>
                  <a:lnTo>
                    <a:pt x="5235" y="7464"/>
                  </a:lnTo>
                  <a:lnTo>
                    <a:pt x="5768" y="7464"/>
                  </a:lnTo>
                  <a:lnTo>
                    <a:pt x="5768" y="9742"/>
                  </a:lnTo>
                  <a:lnTo>
                    <a:pt x="5816" y="9984"/>
                  </a:lnTo>
                  <a:lnTo>
                    <a:pt x="5913" y="10130"/>
                  </a:lnTo>
                  <a:lnTo>
                    <a:pt x="6107" y="10227"/>
                  </a:lnTo>
                  <a:lnTo>
                    <a:pt x="6301" y="10275"/>
                  </a:lnTo>
                  <a:lnTo>
                    <a:pt x="7319" y="10275"/>
                  </a:lnTo>
                  <a:lnTo>
                    <a:pt x="7319" y="10760"/>
                  </a:lnTo>
                  <a:lnTo>
                    <a:pt x="7319" y="10954"/>
                  </a:lnTo>
                  <a:lnTo>
                    <a:pt x="7464" y="11099"/>
                  </a:lnTo>
                  <a:lnTo>
                    <a:pt x="7610" y="11196"/>
                  </a:lnTo>
                  <a:lnTo>
                    <a:pt x="7803" y="11244"/>
                  </a:lnTo>
                  <a:lnTo>
                    <a:pt x="7997" y="11196"/>
                  </a:lnTo>
                  <a:lnTo>
                    <a:pt x="8143" y="11099"/>
                  </a:lnTo>
                  <a:lnTo>
                    <a:pt x="8288" y="10954"/>
                  </a:lnTo>
                  <a:lnTo>
                    <a:pt x="8337" y="10760"/>
                  </a:lnTo>
                  <a:lnTo>
                    <a:pt x="8337" y="10275"/>
                  </a:lnTo>
                  <a:lnTo>
                    <a:pt x="9306" y="10275"/>
                  </a:lnTo>
                  <a:lnTo>
                    <a:pt x="9548" y="10227"/>
                  </a:lnTo>
                  <a:lnTo>
                    <a:pt x="9694" y="10130"/>
                  </a:lnTo>
                  <a:lnTo>
                    <a:pt x="9790" y="9984"/>
                  </a:lnTo>
                  <a:lnTo>
                    <a:pt x="9839" y="9742"/>
                  </a:lnTo>
                  <a:lnTo>
                    <a:pt x="9839" y="2569"/>
                  </a:lnTo>
                  <a:lnTo>
                    <a:pt x="9790" y="2375"/>
                  </a:lnTo>
                  <a:lnTo>
                    <a:pt x="9694" y="2181"/>
                  </a:lnTo>
                  <a:lnTo>
                    <a:pt x="9548" y="2084"/>
                  </a:lnTo>
                  <a:lnTo>
                    <a:pt x="9306" y="2036"/>
                  </a:lnTo>
                  <a:lnTo>
                    <a:pt x="9306" y="534"/>
                  </a:lnTo>
                  <a:lnTo>
                    <a:pt x="9306" y="340"/>
                  </a:lnTo>
                  <a:lnTo>
                    <a:pt x="9160" y="146"/>
                  </a:lnTo>
                  <a:lnTo>
                    <a:pt x="9015" y="49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13;p44">
              <a:extLst>
                <a:ext uri="{FF2B5EF4-FFF2-40B4-BE49-F238E27FC236}">
                  <a16:creationId xmlns:a16="http://schemas.microsoft.com/office/drawing/2014/main" id="{CA454A3C-3FDB-1845-00BB-FEF3297372CF}"/>
                </a:ext>
              </a:extLst>
            </p:cNvPr>
            <p:cNvSpPr/>
            <p:nvPr/>
          </p:nvSpPr>
          <p:spPr>
            <a:xfrm>
              <a:off x="4193021" y="1451106"/>
              <a:ext cx="143510" cy="171986"/>
            </a:xfrm>
            <a:custGeom>
              <a:avLst/>
              <a:gdLst/>
              <a:ahLst/>
              <a:cxnLst/>
              <a:rect l="l" t="t" r="r" b="b"/>
              <a:pathLst>
                <a:path w="6350" h="7610" extrusionOk="0">
                  <a:moveTo>
                    <a:pt x="2520" y="1018"/>
                  </a:moveTo>
                  <a:lnTo>
                    <a:pt x="2956" y="1793"/>
                  </a:lnTo>
                  <a:lnTo>
                    <a:pt x="2520" y="2617"/>
                  </a:lnTo>
                  <a:lnTo>
                    <a:pt x="1551" y="2617"/>
                  </a:lnTo>
                  <a:lnTo>
                    <a:pt x="1115" y="1793"/>
                  </a:lnTo>
                  <a:lnTo>
                    <a:pt x="1551" y="1018"/>
                  </a:lnTo>
                  <a:close/>
                  <a:moveTo>
                    <a:pt x="2520" y="3635"/>
                  </a:moveTo>
                  <a:lnTo>
                    <a:pt x="2956" y="4459"/>
                  </a:lnTo>
                  <a:lnTo>
                    <a:pt x="2520" y="5234"/>
                  </a:lnTo>
                  <a:lnTo>
                    <a:pt x="1551" y="5234"/>
                  </a:lnTo>
                  <a:lnTo>
                    <a:pt x="1115" y="4459"/>
                  </a:lnTo>
                  <a:lnTo>
                    <a:pt x="1551" y="3635"/>
                  </a:lnTo>
                  <a:close/>
                  <a:moveTo>
                    <a:pt x="4798" y="4944"/>
                  </a:moveTo>
                  <a:lnTo>
                    <a:pt x="5283" y="5768"/>
                  </a:lnTo>
                  <a:lnTo>
                    <a:pt x="4798" y="6591"/>
                  </a:lnTo>
                  <a:lnTo>
                    <a:pt x="3877" y="6591"/>
                  </a:lnTo>
                  <a:lnTo>
                    <a:pt x="3393" y="5768"/>
                  </a:lnTo>
                  <a:lnTo>
                    <a:pt x="3877" y="4944"/>
                  </a:lnTo>
                  <a:close/>
                  <a:moveTo>
                    <a:pt x="1163" y="0"/>
                  </a:moveTo>
                  <a:lnTo>
                    <a:pt x="1018" y="49"/>
                  </a:lnTo>
                  <a:lnTo>
                    <a:pt x="921" y="146"/>
                  </a:lnTo>
                  <a:lnTo>
                    <a:pt x="824" y="243"/>
                  </a:lnTo>
                  <a:lnTo>
                    <a:pt x="97" y="1551"/>
                  </a:lnTo>
                  <a:lnTo>
                    <a:pt x="49" y="1696"/>
                  </a:lnTo>
                  <a:lnTo>
                    <a:pt x="0" y="1793"/>
                  </a:lnTo>
                  <a:lnTo>
                    <a:pt x="49" y="1939"/>
                  </a:lnTo>
                  <a:lnTo>
                    <a:pt x="97" y="2084"/>
                  </a:lnTo>
                  <a:lnTo>
                    <a:pt x="679" y="3150"/>
                  </a:lnTo>
                  <a:lnTo>
                    <a:pt x="97" y="4217"/>
                  </a:lnTo>
                  <a:lnTo>
                    <a:pt x="49" y="4314"/>
                  </a:lnTo>
                  <a:lnTo>
                    <a:pt x="0" y="4459"/>
                  </a:lnTo>
                  <a:lnTo>
                    <a:pt x="49" y="4556"/>
                  </a:lnTo>
                  <a:lnTo>
                    <a:pt x="97" y="4701"/>
                  </a:lnTo>
                  <a:lnTo>
                    <a:pt x="824" y="6010"/>
                  </a:lnTo>
                  <a:lnTo>
                    <a:pt x="921" y="6107"/>
                  </a:lnTo>
                  <a:lnTo>
                    <a:pt x="1018" y="6204"/>
                  </a:lnTo>
                  <a:lnTo>
                    <a:pt x="1163" y="6252"/>
                  </a:lnTo>
                  <a:lnTo>
                    <a:pt x="2520" y="6252"/>
                  </a:lnTo>
                  <a:lnTo>
                    <a:pt x="3102" y="7318"/>
                  </a:lnTo>
                  <a:lnTo>
                    <a:pt x="3199" y="7464"/>
                  </a:lnTo>
                  <a:lnTo>
                    <a:pt x="3296" y="7512"/>
                  </a:lnTo>
                  <a:lnTo>
                    <a:pt x="3441" y="7561"/>
                  </a:lnTo>
                  <a:lnTo>
                    <a:pt x="3587" y="7609"/>
                  </a:lnTo>
                  <a:lnTo>
                    <a:pt x="5089" y="7609"/>
                  </a:lnTo>
                  <a:lnTo>
                    <a:pt x="5234" y="7561"/>
                  </a:lnTo>
                  <a:lnTo>
                    <a:pt x="5331" y="7512"/>
                  </a:lnTo>
                  <a:lnTo>
                    <a:pt x="5428" y="7464"/>
                  </a:lnTo>
                  <a:lnTo>
                    <a:pt x="5525" y="7318"/>
                  </a:lnTo>
                  <a:lnTo>
                    <a:pt x="6301" y="6010"/>
                  </a:lnTo>
                  <a:lnTo>
                    <a:pt x="6349" y="5913"/>
                  </a:lnTo>
                  <a:lnTo>
                    <a:pt x="6349" y="5768"/>
                  </a:lnTo>
                  <a:lnTo>
                    <a:pt x="6349" y="5622"/>
                  </a:lnTo>
                  <a:lnTo>
                    <a:pt x="6301" y="5525"/>
                  </a:lnTo>
                  <a:lnTo>
                    <a:pt x="5525" y="4217"/>
                  </a:lnTo>
                  <a:lnTo>
                    <a:pt x="5428" y="4071"/>
                  </a:lnTo>
                  <a:lnTo>
                    <a:pt x="5331" y="4023"/>
                  </a:lnTo>
                  <a:lnTo>
                    <a:pt x="5234" y="3974"/>
                  </a:lnTo>
                  <a:lnTo>
                    <a:pt x="5089" y="3926"/>
                  </a:lnTo>
                  <a:lnTo>
                    <a:pt x="3877" y="3926"/>
                  </a:lnTo>
                  <a:lnTo>
                    <a:pt x="3393" y="3150"/>
                  </a:lnTo>
                  <a:lnTo>
                    <a:pt x="4023" y="2084"/>
                  </a:lnTo>
                  <a:lnTo>
                    <a:pt x="4071" y="1939"/>
                  </a:lnTo>
                  <a:lnTo>
                    <a:pt x="4071" y="1793"/>
                  </a:lnTo>
                  <a:lnTo>
                    <a:pt x="4071" y="1696"/>
                  </a:lnTo>
                  <a:lnTo>
                    <a:pt x="4023" y="1551"/>
                  </a:lnTo>
                  <a:lnTo>
                    <a:pt x="3247" y="243"/>
                  </a:lnTo>
                  <a:lnTo>
                    <a:pt x="3150" y="146"/>
                  </a:lnTo>
                  <a:lnTo>
                    <a:pt x="3053" y="49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514;p44">
            <a:extLst>
              <a:ext uri="{FF2B5EF4-FFF2-40B4-BE49-F238E27FC236}">
                <a16:creationId xmlns:a16="http://schemas.microsoft.com/office/drawing/2014/main" id="{2D1708B3-5F7A-585D-583F-3BDB39AAA97F}"/>
              </a:ext>
            </a:extLst>
          </p:cNvPr>
          <p:cNvGrpSpPr/>
          <p:nvPr/>
        </p:nvGrpSpPr>
        <p:grpSpPr>
          <a:xfrm>
            <a:off x="6947518" y="3350462"/>
            <a:ext cx="385579" cy="392133"/>
            <a:chOff x="1363817" y="2636227"/>
            <a:chExt cx="385579" cy="392133"/>
          </a:xfrm>
        </p:grpSpPr>
        <p:sp>
          <p:nvSpPr>
            <p:cNvPr id="45" name="Google Shape;515;p44">
              <a:extLst>
                <a:ext uri="{FF2B5EF4-FFF2-40B4-BE49-F238E27FC236}">
                  <a16:creationId xmlns:a16="http://schemas.microsoft.com/office/drawing/2014/main" id="{F1399C4A-5D12-FE0B-617F-7D2D936BEAA5}"/>
                </a:ext>
              </a:extLst>
            </p:cNvPr>
            <p:cNvSpPr/>
            <p:nvPr/>
          </p:nvSpPr>
          <p:spPr>
            <a:xfrm>
              <a:off x="1672691" y="2704117"/>
              <a:ext cx="56997" cy="23029"/>
            </a:xfrm>
            <a:custGeom>
              <a:avLst/>
              <a:gdLst/>
              <a:ahLst/>
              <a:cxnLst/>
              <a:rect l="l" t="t" r="r" b="b"/>
              <a:pathLst>
                <a:path w="2522" h="1019" extrusionOk="0">
                  <a:moveTo>
                    <a:pt x="486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1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6" y="1019"/>
                  </a:lnTo>
                  <a:lnTo>
                    <a:pt x="1988" y="1019"/>
                  </a:lnTo>
                  <a:lnTo>
                    <a:pt x="2182" y="970"/>
                  </a:lnTo>
                  <a:lnTo>
                    <a:pt x="2376" y="873"/>
                  </a:lnTo>
                  <a:lnTo>
                    <a:pt x="2473" y="679"/>
                  </a:lnTo>
                  <a:lnTo>
                    <a:pt x="2521" y="486"/>
                  </a:lnTo>
                  <a:lnTo>
                    <a:pt x="2473" y="292"/>
                  </a:lnTo>
                  <a:lnTo>
                    <a:pt x="2376" y="146"/>
                  </a:lnTo>
                  <a:lnTo>
                    <a:pt x="2182" y="49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6;p44">
              <a:extLst>
                <a:ext uri="{FF2B5EF4-FFF2-40B4-BE49-F238E27FC236}">
                  <a16:creationId xmlns:a16="http://schemas.microsoft.com/office/drawing/2014/main" id="{91310FBF-1596-952B-23D5-04389F46B330}"/>
                </a:ext>
              </a:extLst>
            </p:cNvPr>
            <p:cNvSpPr/>
            <p:nvPr/>
          </p:nvSpPr>
          <p:spPr>
            <a:xfrm>
              <a:off x="1665030" y="2754515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388" y="0"/>
                  </a:moveTo>
                  <a:lnTo>
                    <a:pt x="195" y="49"/>
                  </a:lnTo>
                  <a:lnTo>
                    <a:pt x="49" y="194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49" y="776"/>
                  </a:lnTo>
                  <a:lnTo>
                    <a:pt x="195" y="921"/>
                  </a:lnTo>
                  <a:lnTo>
                    <a:pt x="1455" y="1697"/>
                  </a:lnTo>
                  <a:lnTo>
                    <a:pt x="1649" y="1794"/>
                  </a:lnTo>
                  <a:lnTo>
                    <a:pt x="1842" y="1794"/>
                  </a:lnTo>
                  <a:lnTo>
                    <a:pt x="2036" y="1697"/>
                  </a:lnTo>
                  <a:lnTo>
                    <a:pt x="2182" y="1551"/>
                  </a:lnTo>
                  <a:lnTo>
                    <a:pt x="2230" y="1357"/>
                  </a:lnTo>
                  <a:lnTo>
                    <a:pt x="2230" y="1163"/>
                  </a:lnTo>
                  <a:lnTo>
                    <a:pt x="2182" y="1018"/>
                  </a:lnTo>
                  <a:lnTo>
                    <a:pt x="2036" y="873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7;p44">
              <a:extLst>
                <a:ext uri="{FF2B5EF4-FFF2-40B4-BE49-F238E27FC236}">
                  <a16:creationId xmlns:a16="http://schemas.microsoft.com/office/drawing/2014/main" id="{EC35B388-E13B-A6E2-2A95-CEDAB07794BA}"/>
                </a:ext>
              </a:extLst>
            </p:cNvPr>
            <p:cNvSpPr/>
            <p:nvPr/>
          </p:nvSpPr>
          <p:spPr>
            <a:xfrm>
              <a:off x="1665030" y="2636227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1649" y="0"/>
                  </a:moveTo>
                  <a:lnTo>
                    <a:pt x="1455" y="49"/>
                  </a:lnTo>
                  <a:lnTo>
                    <a:pt x="195" y="872"/>
                  </a:lnTo>
                  <a:lnTo>
                    <a:pt x="49" y="1018"/>
                  </a:lnTo>
                  <a:lnTo>
                    <a:pt x="1" y="1212"/>
                  </a:lnTo>
                  <a:lnTo>
                    <a:pt x="1" y="1406"/>
                  </a:lnTo>
                  <a:lnTo>
                    <a:pt x="49" y="1551"/>
                  </a:lnTo>
                  <a:lnTo>
                    <a:pt x="146" y="1696"/>
                  </a:lnTo>
                  <a:lnTo>
                    <a:pt x="243" y="1745"/>
                  </a:lnTo>
                  <a:lnTo>
                    <a:pt x="388" y="1793"/>
                  </a:lnTo>
                  <a:lnTo>
                    <a:pt x="631" y="1793"/>
                  </a:lnTo>
                  <a:lnTo>
                    <a:pt x="776" y="1745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30" y="582"/>
                  </a:lnTo>
                  <a:lnTo>
                    <a:pt x="2230" y="388"/>
                  </a:lnTo>
                  <a:lnTo>
                    <a:pt x="2182" y="242"/>
                  </a:lnTo>
                  <a:lnTo>
                    <a:pt x="2036" y="9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8;p44">
              <a:extLst>
                <a:ext uri="{FF2B5EF4-FFF2-40B4-BE49-F238E27FC236}">
                  <a16:creationId xmlns:a16="http://schemas.microsoft.com/office/drawing/2014/main" id="{5FEDCCC9-E6E9-FB97-5CA2-8D16AB2B2900}"/>
                </a:ext>
              </a:extLst>
            </p:cNvPr>
            <p:cNvSpPr/>
            <p:nvPr/>
          </p:nvSpPr>
          <p:spPr>
            <a:xfrm>
              <a:off x="1383547" y="2704117"/>
              <a:ext cx="56975" cy="23029"/>
            </a:xfrm>
            <a:custGeom>
              <a:avLst/>
              <a:gdLst/>
              <a:ahLst/>
              <a:cxnLst/>
              <a:rect l="l" t="t" r="r" b="b"/>
              <a:pathLst>
                <a:path w="2521" h="1019" extrusionOk="0">
                  <a:moveTo>
                    <a:pt x="485" y="1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0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9"/>
                  </a:lnTo>
                  <a:lnTo>
                    <a:pt x="1987" y="1019"/>
                  </a:lnTo>
                  <a:lnTo>
                    <a:pt x="2181" y="970"/>
                  </a:lnTo>
                  <a:lnTo>
                    <a:pt x="2327" y="873"/>
                  </a:lnTo>
                  <a:lnTo>
                    <a:pt x="2472" y="679"/>
                  </a:lnTo>
                  <a:lnTo>
                    <a:pt x="2520" y="486"/>
                  </a:lnTo>
                  <a:lnTo>
                    <a:pt x="2472" y="292"/>
                  </a:lnTo>
                  <a:lnTo>
                    <a:pt x="2327" y="146"/>
                  </a:lnTo>
                  <a:lnTo>
                    <a:pt x="2181" y="49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19;p44">
              <a:extLst>
                <a:ext uri="{FF2B5EF4-FFF2-40B4-BE49-F238E27FC236}">
                  <a16:creationId xmlns:a16="http://schemas.microsoft.com/office/drawing/2014/main" id="{4846265E-F0E0-1D98-A0DF-3B2827A58538}"/>
                </a:ext>
              </a:extLst>
            </p:cNvPr>
            <p:cNvSpPr/>
            <p:nvPr/>
          </p:nvSpPr>
          <p:spPr>
            <a:xfrm>
              <a:off x="1396677" y="2754515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1697" y="0"/>
                  </a:moveTo>
                  <a:lnTo>
                    <a:pt x="1503" y="49"/>
                  </a:lnTo>
                  <a:lnTo>
                    <a:pt x="243" y="873"/>
                  </a:lnTo>
                  <a:lnTo>
                    <a:pt x="98" y="1018"/>
                  </a:lnTo>
                  <a:lnTo>
                    <a:pt x="1" y="1163"/>
                  </a:lnTo>
                  <a:lnTo>
                    <a:pt x="1" y="1357"/>
                  </a:lnTo>
                  <a:lnTo>
                    <a:pt x="98" y="1551"/>
                  </a:lnTo>
                  <a:lnTo>
                    <a:pt x="146" y="1648"/>
                  </a:lnTo>
                  <a:lnTo>
                    <a:pt x="292" y="1745"/>
                  </a:lnTo>
                  <a:lnTo>
                    <a:pt x="389" y="1794"/>
                  </a:lnTo>
                  <a:lnTo>
                    <a:pt x="631" y="1794"/>
                  </a:lnTo>
                  <a:lnTo>
                    <a:pt x="776" y="1697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79" y="582"/>
                  </a:lnTo>
                  <a:lnTo>
                    <a:pt x="2279" y="388"/>
                  </a:lnTo>
                  <a:lnTo>
                    <a:pt x="2182" y="194"/>
                  </a:lnTo>
                  <a:lnTo>
                    <a:pt x="2036" y="4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;p44">
              <a:extLst>
                <a:ext uri="{FF2B5EF4-FFF2-40B4-BE49-F238E27FC236}">
                  <a16:creationId xmlns:a16="http://schemas.microsoft.com/office/drawing/2014/main" id="{1476BE1E-382A-30E8-40E6-EDE69F057828}"/>
                </a:ext>
              </a:extLst>
            </p:cNvPr>
            <p:cNvSpPr/>
            <p:nvPr/>
          </p:nvSpPr>
          <p:spPr>
            <a:xfrm>
              <a:off x="1396677" y="2636227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389" y="0"/>
                  </a:moveTo>
                  <a:lnTo>
                    <a:pt x="243" y="97"/>
                  </a:lnTo>
                  <a:lnTo>
                    <a:pt x="98" y="242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98" y="776"/>
                  </a:lnTo>
                  <a:lnTo>
                    <a:pt x="243" y="921"/>
                  </a:lnTo>
                  <a:lnTo>
                    <a:pt x="1503" y="1745"/>
                  </a:lnTo>
                  <a:lnTo>
                    <a:pt x="1600" y="1793"/>
                  </a:lnTo>
                  <a:lnTo>
                    <a:pt x="1891" y="1793"/>
                  </a:lnTo>
                  <a:lnTo>
                    <a:pt x="1988" y="1745"/>
                  </a:lnTo>
                  <a:lnTo>
                    <a:pt x="2085" y="1696"/>
                  </a:lnTo>
                  <a:lnTo>
                    <a:pt x="2182" y="1551"/>
                  </a:lnTo>
                  <a:lnTo>
                    <a:pt x="2279" y="1406"/>
                  </a:lnTo>
                  <a:lnTo>
                    <a:pt x="2279" y="1212"/>
                  </a:lnTo>
                  <a:lnTo>
                    <a:pt x="2182" y="1018"/>
                  </a:lnTo>
                  <a:lnTo>
                    <a:pt x="2036" y="872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1;p44">
              <a:extLst>
                <a:ext uri="{FF2B5EF4-FFF2-40B4-BE49-F238E27FC236}">
                  <a16:creationId xmlns:a16="http://schemas.microsoft.com/office/drawing/2014/main" id="{ADD015ED-994B-B0D5-5AB9-09EB9C2CCBAA}"/>
                </a:ext>
              </a:extLst>
            </p:cNvPr>
            <p:cNvSpPr/>
            <p:nvPr/>
          </p:nvSpPr>
          <p:spPr>
            <a:xfrm>
              <a:off x="1363817" y="2636227"/>
              <a:ext cx="385579" cy="392133"/>
            </a:xfrm>
            <a:custGeom>
              <a:avLst/>
              <a:gdLst/>
              <a:ahLst/>
              <a:cxnLst/>
              <a:rect l="l" t="t" r="r" b="b"/>
              <a:pathLst>
                <a:path w="17061" h="17351" extrusionOk="0">
                  <a:moveTo>
                    <a:pt x="9161" y="1018"/>
                  </a:moveTo>
                  <a:lnTo>
                    <a:pt x="9645" y="1066"/>
                  </a:lnTo>
                  <a:lnTo>
                    <a:pt x="10082" y="1163"/>
                  </a:lnTo>
                  <a:lnTo>
                    <a:pt x="10469" y="1406"/>
                  </a:lnTo>
                  <a:lnTo>
                    <a:pt x="10809" y="1696"/>
                  </a:lnTo>
                  <a:lnTo>
                    <a:pt x="11099" y="2036"/>
                  </a:lnTo>
                  <a:lnTo>
                    <a:pt x="11342" y="2423"/>
                  </a:lnTo>
                  <a:lnTo>
                    <a:pt x="11487" y="2860"/>
                  </a:lnTo>
                  <a:lnTo>
                    <a:pt x="11536" y="3296"/>
                  </a:lnTo>
                  <a:lnTo>
                    <a:pt x="11487" y="3780"/>
                  </a:lnTo>
                  <a:lnTo>
                    <a:pt x="11342" y="4265"/>
                  </a:lnTo>
                  <a:lnTo>
                    <a:pt x="11099" y="4653"/>
                  </a:lnTo>
                  <a:lnTo>
                    <a:pt x="10809" y="5040"/>
                  </a:lnTo>
                  <a:lnTo>
                    <a:pt x="10518" y="5331"/>
                  </a:lnTo>
                  <a:lnTo>
                    <a:pt x="10275" y="5622"/>
                  </a:lnTo>
                  <a:lnTo>
                    <a:pt x="10082" y="5961"/>
                  </a:lnTo>
                  <a:lnTo>
                    <a:pt x="9888" y="6301"/>
                  </a:lnTo>
                  <a:lnTo>
                    <a:pt x="9742" y="6640"/>
                  </a:lnTo>
                  <a:lnTo>
                    <a:pt x="9597" y="7028"/>
                  </a:lnTo>
                  <a:lnTo>
                    <a:pt x="9500" y="7367"/>
                  </a:lnTo>
                  <a:lnTo>
                    <a:pt x="9452" y="7754"/>
                  </a:lnTo>
                  <a:lnTo>
                    <a:pt x="9015" y="7754"/>
                  </a:lnTo>
                  <a:lnTo>
                    <a:pt x="9015" y="4944"/>
                  </a:lnTo>
                  <a:lnTo>
                    <a:pt x="9452" y="4798"/>
                  </a:lnTo>
                  <a:lnTo>
                    <a:pt x="9888" y="4556"/>
                  </a:lnTo>
                  <a:lnTo>
                    <a:pt x="9985" y="4410"/>
                  </a:lnTo>
                  <a:lnTo>
                    <a:pt x="10082" y="4217"/>
                  </a:lnTo>
                  <a:lnTo>
                    <a:pt x="10082" y="4023"/>
                  </a:lnTo>
                  <a:lnTo>
                    <a:pt x="9985" y="3829"/>
                  </a:lnTo>
                  <a:lnTo>
                    <a:pt x="9839" y="3732"/>
                  </a:lnTo>
                  <a:lnTo>
                    <a:pt x="9645" y="3635"/>
                  </a:lnTo>
                  <a:lnTo>
                    <a:pt x="9452" y="3635"/>
                  </a:lnTo>
                  <a:lnTo>
                    <a:pt x="9258" y="3732"/>
                  </a:lnTo>
                  <a:lnTo>
                    <a:pt x="9112" y="3829"/>
                  </a:lnTo>
                  <a:lnTo>
                    <a:pt x="8918" y="3926"/>
                  </a:lnTo>
                  <a:lnTo>
                    <a:pt x="8725" y="3974"/>
                  </a:lnTo>
                  <a:lnTo>
                    <a:pt x="8337" y="3974"/>
                  </a:lnTo>
                  <a:lnTo>
                    <a:pt x="8143" y="3926"/>
                  </a:lnTo>
                  <a:lnTo>
                    <a:pt x="7949" y="3829"/>
                  </a:lnTo>
                  <a:lnTo>
                    <a:pt x="7755" y="3732"/>
                  </a:lnTo>
                  <a:lnTo>
                    <a:pt x="7610" y="3635"/>
                  </a:lnTo>
                  <a:lnTo>
                    <a:pt x="7416" y="3635"/>
                  </a:lnTo>
                  <a:lnTo>
                    <a:pt x="7222" y="3732"/>
                  </a:lnTo>
                  <a:lnTo>
                    <a:pt x="7077" y="3829"/>
                  </a:lnTo>
                  <a:lnTo>
                    <a:pt x="6980" y="4023"/>
                  </a:lnTo>
                  <a:lnTo>
                    <a:pt x="6980" y="4217"/>
                  </a:lnTo>
                  <a:lnTo>
                    <a:pt x="7028" y="4410"/>
                  </a:lnTo>
                  <a:lnTo>
                    <a:pt x="7174" y="4556"/>
                  </a:lnTo>
                  <a:lnTo>
                    <a:pt x="7561" y="4798"/>
                  </a:lnTo>
                  <a:lnTo>
                    <a:pt x="7998" y="4944"/>
                  </a:lnTo>
                  <a:lnTo>
                    <a:pt x="7998" y="7754"/>
                  </a:lnTo>
                  <a:lnTo>
                    <a:pt x="7561" y="7754"/>
                  </a:lnTo>
                  <a:lnTo>
                    <a:pt x="7513" y="7415"/>
                  </a:lnTo>
                  <a:lnTo>
                    <a:pt x="7416" y="7028"/>
                  </a:lnTo>
                  <a:lnTo>
                    <a:pt x="7271" y="6640"/>
                  </a:lnTo>
                  <a:lnTo>
                    <a:pt x="7125" y="6301"/>
                  </a:lnTo>
                  <a:lnTo>
                    <a:pt x="6931" y="5961"/>
                  </a:lnTo>
                  <a:lnTo>
                    <a:pt x="6737" y="5622"/>
                  </a:lnTo>
                  <a:lnTo>
                    <a:pt x="6495" y="5283"/>
                  </a:lnTo>
                  <a:lnTo>
                    <a:pt x="6204" y="4992"/>
                  </a:lnTo>
                  <a:lnTo>
                    <a:pt x="5914" y="4653"/>
                  </a:lnTo>
                  <a:lnTo>
                    <a:pt x="5671" y="4265"/>
                  </a:lnTo>
                  <a:lnTo>
                    <a:pt x="5574" y="3829"/>
                  </a:lnTo>
                  <a:lnTo>
                    <a:pt x="5526" y="3344"/>
                  </a:lnTo>
                  <a:lnTo>
                    <a:pt x="5526" y="2860"/>
                  </a:lnTo>
                  <a:lnTo>
                    <a:pt x="5671" y="2423"/>
                  </a:lnTo>
                  <a:lnTo>
                    <a:pt x="5914" y="2036"/>
                  </a:lnTo>
                  <a:lnTo>
                    <a:pt x="6204" y="1696"/>
                  </a:lnTo>
                  <a:lnTo>
                    <a:pt x="6544" y="1406"/>
                  </a:lnTo>
                  <a:lnTo>
                    <a:pt x="6931" y="1163"/>
                  </a:lnTo>
                  <a:lnTo>
                    <a:pt x="7368" y="1066"/>
                  </a:lnTo>
                  <a:lnTo>
                    <a:pt x="7852" y="1018"/>
                  </a:lnTo>
                  <a:close/>
                  <a:moveTo>
                    <a:pt x="9452" y="8772"/>
                  </a:moveTo>
                  <a:lnTo>
                    <a:pt x="9452" y="9596"/>
                  </a:lnTo>
                  <a:lnTo>
                    <a:pt x="8531" y="10517"/>
                  </a:lnTo>
                  <a:lnTo>
                    <a:pt x="7610" y="9596"/>
                  </a:lnTo>
                  <a:lnTo>
                    <a:pt x="7610" y="8772"/>
                  </a:lnTo>
                  <a:close/>
                  <a:moveTo>
                    <a:pt x="7077" y="10565"/>
                  </a:moveTo>
                  <a:lnTo>
                    <a:pt x="7804" y="11244"/>
                  </a:lnTo>
                  <a:lnTo>
                    <a:pt x="6059" y="12989"/>
                  </a:lnTo>
                  <a:lnTo>
                    <a:pt x="5332" y="12310"/>
                  </a:lnTo>
                  <a:lnTo>
                    <a:pt x="7077" y="10565"/>
                  </a:lnTo>
                  <a:close/>
                  <a:moveTo>
                    <a:pt x="9936" y="10565"/>
                  </a:moveTo>
                  <a:lnTo>
                    <a:pt x="11681" y="12310"/>
                  </a:lnTo>
                  <a:lnTo>
                    <a:pt x="10954" y="12989"/>
                  </a:lnTo>
                  <a:lnTo>
                    <a:pt x="9209" y="11244"/>
                  </a:lnTo>
                  <a:lnTo>
                    <a:pt x="9936" y="10565"/>
                  </a:lnTo>
                  <a:close/>
                  <a:moveTo>
                    <a:pt x="7998" y="12504"/>
                  </a:moveTo>
                  <a:lnTo>
                    <a:pt x="7998" y="16333"/>
                  </a:lnTo>
                  <a:lnTo>
                    <a:pt x="1212" y="16333"/>
                  </a:lnTo>
                  <a:lnTo>
                    <a:pt x="2085" y="14103"/>
                  </a:lnTo>
                  <a:lnTo>
                    <a:pt x="2376" y="13716"/>
                  </a:lnTo>
                  <a:lnTo>
                    <a:pt x="2715" y="13376"/>
                  </a:lnTo>
                  <a:lnTo>
                    <a:pt x="3103" y="13134"/>
                  </a:lnTo>
                  <a:lnTo>
                    <a:pt x="3490" y="12989"/>
                  </a:lnTo>
                  <a:lnTo>
                    <a:pt x="4314" y="12698"/>
                  </a:lnTo>
                  <a:lnTo>
                    <a:pt x="5720" y="14103"/>
                  </a:lnTo>
                  <a:lnTo>
                    <a:pt x="5865" y="14200"/>
                  </a:lnTo>
                  <a:lnTo>
                    <a:pt x="6059" y="14249"/>
                  </a:lnTo>
                  <a:lnTo>
                    <a:pt x="6253" y="14200"/>
                  </a:lnTo>
                  <a:lnTo>
                    <a:pt x="6447" y="14103"/>
                  </a:lnTo>
                  <a:lnTo>
                    <a:pt x="7998" y="12504"/>
                  </a:lnTo>
                  <a:close/>
                  <a:moveTo>
                    <a:pt x="9015" y="12504"/>
                  </a:moveTo>
                  <a:lnTo>
                    <a:pt x="10615" y="14103"/>
                  </a:lnTo>
                  <a:lnTo>
                    <a:pt x="10760" y="14200"/>
                  </a:lnTo>
                  <a:lnTo>
                    <a:pt x="10954" y="14249"/>
                  </a:lnTo>
                  <a:lnTo>
                    <a:pt x="11148" y="14200"/>
                  </a:lnTo>
                  <a:lnTo>
                    <a:pt x="11342" y="14103"/>
                  </a:lnTo>
                  <a:lnTo>
                    <a:pt x="12699" y="12698"/>
                  </a:lnTo>
                  <a:lnTo>
                    <a:pt x="13523" y="12989"/>
                  </a:lnTo>
                  <a:lnTo>
                    <a:pt x="13959" y="13134"/>
                  </a:lnTo>
                  <a:lnTo>
                    <a:pt x="14346" y="13376"/>
                  </a:lnTo>
                  <a:lnTo>
                    <a:pt x="14686" y="13716"/>
                  </a:lnTo>
                  <a:lnTo>
                    <a:pt x="14928" y="14103"/>
                  </a:lnTo>
                  <a:lnTo>
                    <a:pt x="15800" y="16333"/>
                  </a:lnTo>
                  <a:lnTo>
                    <a:pt x="9015" y="16333"/>
                  </a:lnTo>
                  <a:lnTo>
                    <a:pt x="9015" y="12504"/>
                  </a:lnTo>
                  <a:close/>
                  <a:moveTo>
                    <a:pt x="7513" y="0"/>
                  </a:moveTo>
                  <a:lnTo>
                    <a:pt x="7174" y="49"/>
                  </a:lnTo>
                  <a:lnTo>
                    <a:pt x="6883" y="146"/>
                  </a:lnTo>
                  <a:lnTo>
                    <a:pt x="6544" y="242"/>
                  </a:lnTo>
                  <a:lnTo>
                    <a:pt x="6253" y="388"/>
                  </a:lnTo>
                  <a:lnTo>
                    <a:pt x="5962" y="533"/>
                  </a:lnTo>
                  <a:lnTo>
                    <a:pt x="5720" y="727"/>
                  </a:lnTo>
                  <a:lnTo>
                    <a:pt x="5477" y="969"/>
                  </a:lnTo>
                  <a:lnTo>
                    <a:pt x="5235" y="1212"/>
                  </a:lnTo>
                  <a:lnTo>
                    <a:pt x="5041" y="1503"/>
                  </a:lnTo>
                  <a:lnTo>
                    <a:pt x="4896" y="1745"/>
                  </a:lnTo>
                  <a:lnTo>
                    <a:pt x="4750" y="2036"/>
                  </a:lnTo>
                  <a:lnTo>
                    <a:pt x="4653" y="2375"/>
                  </a:lnTo>
                  <a:lnTo>
                    <a:pt x="4557" y="2666"/>
                  </a:lnTo>
                  <a:lnTo>
                    <a:pt x="4508" y="3005"/>
                  </a:lnTo>
                  <a:lnTo>
                    <a:pt x="4508" y="3344"/>
                  </a:lnTo>
                  <a:lnTo>
                    <a:pt x="4508" y="3683"/>
                  </a:lnTo>
                  <a:lnTo>
                    <a:pt x="4557" y="4023"/>
                  </a:lnTo>
                  <a:lnTo>
                    <a:pt x="4653" y="4313"/>
                  </a:lnTo>
                  <a:lnTo>
                    <a:pt x="4750" y="4653"/>
                  </a:lnTo>
                  <a:lnTo>
                    <a:pt x="4896" y="4944"/>
                  </a:lnTo>
                  <a:lnTo>
                    <a:pt x="5090" y="5234"/>
                  </a:lnTo>
                  <a:lnTo>
                    <a:pt x="5284" y="5477"/>
                  </a:lnTo>
                  <a:lnTo>
                    <a:pt x="5477" y="5767"/>
                  </a:lnTo>
                  <a:lnTo>
                    <a:pt x="5768" y="6010"/>
                  </a:lnTo>
                  <a:lnTo>
                    <a:pt x="5962" y="6301"/>
                  </a:lnTo>
                  <a:lnTo>
                    <a:pt x="6156" y="6591"/>
                  </a:lnTo>
                  <a:lnTo>
                    <a:pt x="6301" y="6931"/>
                  </a:lnTo>
                  <a:lnTo>
                    <a:pt x="6447" y="7221"/>
                  </a:lnTo>
                  <a:lnTo>
                    <a:pt x="6495" y="7609"/>
                  </a:lnTo>
                  <a:lnTo>
                    <a:pt x="6592" y="7948"/>
                  </a:lnTo>
                  <a:lnTo>
                    <a:pt x="6592" y="8288"/>
                  </a:lnTo>
                  <a:lnTo>
                    <a:pt x="6592" y="9596"/>
                  </a:lnTo>
                  <a:lnTo>
                    <a:pt x="4653" y="11583"/>
                  </a:lnTo>
                  <a:lnTo>
                    <a:pt x="3200" y="11971"/>
                  </a:lnTo>
                  <a:lnTo>
                    <a:pt x="2909" y="12116"/>
                  </a:lnTo>
                  <a:lnTo>
                    <a:pt x="2618" y="12262"/>
                  </a:lnTo>
                  <a:lnTo>
                    <a:pt x="2327" y="12407"/>
                  </a:lnTo>
                  <a:lnTo>
                    <a:pt x="2036" y="12601"/>
                  </a:lnTo>
                  <a:lnTo>
                    <a:pt x="1794" y="12843"/>
                  </a:lnTo>
                  <a:lnTo>
                    <a:pt x="1552" y="13086"/>
                  </a:lnTo>
                  <a:lnTo>
                    <a:pt x="1358" y="13328"/>
                  </a:lnTo>
                  <a:lnTo>
                    <a:pt x="1212" y="13619"/>
                  </a:lnTo>
                  <a:lnTo>
                    <a:pt x="1164" y="13667"/>
                  </a:lnTo>
                  <a:lnTo>
                    <a:pt x="1" y="16624"/>
                  </a:lnTo>
                  <a:lnTo>
                    <a:pt x="1" y="16769"/>
                  </a:lnTo>
                  <a:lnTo>
                    <a:pt x="1" y="16866"/>
                  </a:lnTo>
                  <a:lnTo>
                    <a:pt x="1" y="17011"/>
                  </a:lnTo>
                  <a:lnTo>
                    <a:pt x="49" y="17108"/>
                  </a:lnTo>
                  <a:lnTo>
                    <a:pt x="146" y="17205"/>
                  </a:lnTo>
                  <a:lnTo>
                    <a:pt x="243" y="17254"/>
                  </a:lnTo>
                  <a:lnTo>
                    <a:pt x="389" y="17302"/>
                  </a:lnTo>
                  <a:lnTo>
                    <a:pt x="485" y="17351"/>
                  </a:lnTo>
                  <a:lnTo>
                    <a:pt x="16527" y="17351"/>
                  </a:lnTo>
                  <a:lnTo>
                    <a:pt x="16673" y="17302"/>
                  </a:lnTo>
                  <a:lnTo>
                    <a:pt x="16770" y="17254"/>
                  </a:lnTo>
                  <a:lnTo>
                    <a:pt x="16867" y="17205"/>
                  </a:lnTo>
                  <a:lnTo>
                    <a:pt x="16964" y="17108"/>
                  </a:lnTo>
                  <a:lnTo>
                    <a:pt x="17012" y="17011"/>
                  </a:lnTo>
                  <a:lnTo>
                    <a:pt x="17061" y="16866"/>
                  </a:lnTo>
                  <a:lnTo>
                    <a:pt x="17061" y="16769"/>
                  </a:lnTo>
                  <a:lnTo>
                    <a:pt x="17012" y="16624"/>
                  </a:lnTo>
                  <a:lnTo>
                    <a:pt x="15897" y="13667"/>
                  </a:lnTo>
                  <a:lnTo>
                    <a:pt x="15849" y="13619"/>
                  </a:lnTo>
                  <a:lnTo>
                    <a:pt x="15655" y="13328"/>
                  </a:lnTo>
                  <a:lnTo>
                    <a:pt x="15461" y="13086"/>
                  </a:lnTo>
                  <a:lnTo>
                    <a:pt x="15219" y="12843"/>
                  </a:lnTo>
                  <a:lnTo>
                    <a:pt x="14977" y="12601"/>
                  </a:lnTo>
                  <a:lnTo>
                    <a:pt x="14734" y="12407"/>
                  </a:lnTo>
                  <a:lnTo>
                    <a:pt x="14443" y="12262"/>
                  </a:lnTo>
                  <a:lnTo>
                    <a:pt x="14153" y="12116"/>
                  </a:lnTo>
                  <a:lnTo>
                    <a:pt x="13813" y="11971"/>
                  </a:lnTo>
                  <a:lnTo>
                    <a:pt x="12408" y="11583"/>
                  </a:lnTo>
                  <a:lnTo>
                    <a:pt x="10469" y="9596"/>
                  </a:lnTo>
                  <a:lnTo>
                    <a:pt x="10469" y="8288"/>
                  </a:lnTo>
                  <a:lnTo>
                    <a:pt x="10469" y="7948"/>
                  </a:lnTo>
                  <a:lnTo>
                    <a:pt x="10518" y="7561"/>
                  </a:lnTo>
                  <a:lnTo>
                    <a:pt x="10615" y="7221"/>
                  </a:lnTo>
                  <a:lnTo>
                    <a:pt x="10712" y="6931"/>
                  </a:lnTo>
                  <a:lnTo>
                    <a:pt x="10857" y="6591"/>
                  </a:lnTo>
                  <a:lnTo>
                    <a:pt x="11051" y="6301"/>
                  </a:lnTo>
                  <a:lnTo>
                    <a:pt x="11293" y="6010"/>
                  </a:lnTo>
                  <a:lnTo>
                    <a:pt x="11536" y="5767"/>
                  </a:lnTo>
                  <a:lnTo>
                    <a:pt x="11729" y="5525"/>
                  </a:lnTo>
                  <a:lnTo>
                    <a:pt x="11972" y="5234"/>
                  </a:lnTo>
                  <a:lnTo>
                    <a:pt x="12117" y="4944"/>
                  </a:lnTo>
                  <a:lnTo>
                    <a:pt x="12311" y="4653"/>
                  </a:lnTo>
                  <a:lnTo>
                    <a:pt x="12408" y="4313"/>
                  </a:lnTo>
                  <a:lnTo>
                    <a:pt x="12505" y="3974"/>
                  </a:lnTo>
                  <a:lnTo>
                    <a:pt x="12553" y="3635"/>
                  </a:lnTo>
                  <a:lnTo>
                    <a:pt x="12553" y="3296"/>
                  </a:lnTo>
                  <a:lnTo>
                    <a:pt x="12505" y="2956"/>
                  </a:lnTo>
                  <a:lnTo>
                    <a:pt x="12456" y="2617"/>
                  </a:lnTo>
                  <a:lnTo>
                    <a:pt x="12408" y="2326"/>
                  </a:lnTo>
                  <a:lnTo>
                    <a:pt x="12262" y="2036"/>
                  </a:lnTo>
                  <a:lnTo>
                    <a:pt x="12117" y="1745"/>
                  </a:lnTo>
                  <a:lnTo>
                    <a:pt x="11972" y="1454"/>
                  </a:lnTo>
                  <a:lnTo>
                    <a:pt x="11778" y="1212"/>
                  </a:lnTo>
                  <a:lnTo>
                    <a:pt x="11536" y="969"/>
                  </a:lnTo>
                  <a:lnTo>
                    <a:pt x="11293" y="727"/>
                  </a:lnTo>
                  <a:lnTo>
                    <a:pt x="11051" y="533"/>
                  </a:lnTo>
                  <a:lnTo>
                    <a:pt x="10760" y="388"/>
                  </a:lnTo>
                  <a:lnTo>
                    <a:pt x="10469" y="242"/>
                  </a:lnTo>
                  <a:lnTo>
                    <a:pt x="10178" y="146"/>
                  </a:lnTo>
                  <a:lnTo>
                    <a:pt x="9839" y="49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26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5" grpId="0" build="p"/>
      <p:bldP spid="36" grpId="0" build="p"/>
      <p:bldP spid="37" grpId="0" build="p"/>
      <p:bldP spid="38" grpId="0" build="p"/>
      <p:bldP spid="39" grpId="0" build="p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DBE9620-E1F6-144A-291B-8D2F7D20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0122F0-8CDB-DFD9-6DC6-A9091972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945324"/>
            <a:ext cx="8335736" cy="1224889"/>
          </a:xfrm>
          <a:prstGeom prst="rect">
            <a:avLst/>
          </a:prstGeom>
        </p:spPr>
      </p:pic>
      <p:sp>
        <p:nvSpPr>
          <p:cNvPr id="13" name="Google Shape;569;p46">
            <a:extLst>
              <a:ext uri="{FF2B5EF4-FFF2-40B4-BE49-F238E27FC236}">
                <a16:creationId xmlns:a16="http://schemas.microsoft.com/office/drawing/2014/main" id="{9A8EBCE9-A5EA-F667-4CFB-801739A27D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307" y="330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/>
              <a:t>Datasets</a:t>
            </a:r>
            <a:endParaRPr sz="32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382BF9-6670-D823-1FBC-8B23DCFE9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01935"/>
              </p:ext>
            </p:extLst>
          </p:nvPr>
        </p:nvGraphicFramePr>
        <p:xfrm>
          <a:off x="199696" y="2728705"/>
          <a:ext cx="3547993" cy="11610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27315">
                  <a:extLst>
                    <a:ext uri="{9D8B030D-6E8A-4147-A177-3AD203B41FA5}">
                      <a16:colId xmlns:a16="http://schemas.microsoft.com/office/drawing/2014/main" val="2782180859"/>
                    </a:ext>
                  </a:extLst>
                </a:gridCol>
                <a:gridCol w="846833">
                  <a:extLst>
                    <a:ext uri="{9D8B030D-6E8A-4147-A177-3AD203B41FA5}">
                      <a16:colId xmlns:a16="http://schemas.microsoft.com/office/drawing/2014/main" val="2457825250"/>
                    </a:ext>
                  </a:extLst>
                </a:gridCol>
                <a:gridCol w="657648">
                  <a:extLst>
                    <a:ext uri="{9D8B030D-6E8A-4147-A177-3AD203B41FA5}">
                      <a16:colId xmlns:a16="http://schemas.microsoft.com/office/drawing/2014/main" val="589623685"/>
                    </a:ext>
                  </a:extLst>
                </a:gridCol>
                <a:gridCol w="1216197">
                  <a:extLst>
                    <a:ext uri="{9D8B030D-6E8A-4147-A177-3AD203B41FA5}">
                      <a16:colId xmlns:a16="http://schemas.microsoft.com/office/drawing/2014/main" val="766258873"/>
                    </a:ext>
                  </a:extLst>
                </a:gridCol>
              </a:tblGrid>
              <a:tr h="290254">
                <a:tc>
                  <a:txBody>
                    <a:bodyPr/>
                    <a:lstStyle/>
                    <a:p>
                      <a:r>
                        <a:rPr lang="en-US" sz="1200" b="1"/>
                        <a:t>user_id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item_id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77297"/>
                  </a:ext>
                </a:extLst>
              </a:tr>
              <a:tr h="290254">
                <a:tc>
                  <a:txBody>
                    <a:bodyPr/>
                    <a:lstStyle/>
                    <a:p>
                      <a:r>
                        <a:rPr lang="en-US" sz="120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881250949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834231"/>
                  </a:ext>
                </a:extLst>
              </a:tr>
              <a:tr h="290254">
                <a:tc>
                  <a:txBody>
                    <a:bodyPr/>
                    <a:lstStyle/>
                    <a:p>
                      <a:r>
                        <a:rPr lang="en-US" sz="1200"/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891717742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7264"/>
                  </a:ext>
                </a:extLst>
              </a:tr>
              <a:tr h="290254">
                <a:tc>
                  <a:txBody>
                    <a:bodyPr/>
                    <a:lstStyle/>
                    <a:p>
                      <a:r>
                        <a:rPr lang="en-US" sz="120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878887116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0897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5F62E4-CD93-B5D0-F81A-ECFA9949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79759"/>
              </p:ext>
            </p:extLst>
          </p:nvPr>
        </p:nvGraphicFramePr>
        <p:xfrm>
          <a:off x="3927864" y="2728705"/>
          <a:ext cx="4963888" cy="146993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9810">
                  <a:extLst>
                    <a:ext uri="{9D8B030D-6E8A-4147-A177-3AD203B41FA5}">
                      <a16:colId xmlns:a16="http://schemas.microsoft.com/office/drawing/2014/main" val="2782180859"/>
                    </a:ext>
                  </a:extLst>
                </a:gridCol>
                <a:gridCol w="1206818">
                  <a:extLst>
                    <a:ext uri="{9D8B030D-6E8A-4147-A177-3AD203B41FA5}">
                      <a16:colId xmlns:a16="http://schemas.microsoft.com/office/drawing/2014/main" val="2457825250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589623685"/>
                    </a:ext>
                  </a:extLst>
                </a:gridCol>
                <a:gridCol w="1681230">
                  <a:extLst>
                    <a:ext uri="{9D8B030D-6E8A-4147-A177-3AD203B41FA5}">
                      <a16:colId xmlns:a16="http://schemas.microsoft.com/office/drawing/2014/main" val="766258873"/>
                    </a:ext>
                  </a:extLst>
                </a:gridCol>
              </a:tblGrid>
              <a:tr h="277765">
                <a:tc>
                  <a:txBody>
                    <a:bodyPr/>
                    <a:lstStyle/>
                    <a:p>
                      <a:r>
                        <a:rPr lang="en-US" sz="1200"/>
                        <a:t>item_id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movie_title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release_year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77297"/>
                  </a:ext>
                </a:extLst>
              </a:tr>
              <a:tr h="226766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Toy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Animation Children's Comedy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834231"/>
                  </a:ext>
                </a:extLst>
              </a:tr>
              <a:tr h="277765"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GoldenEye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Action Adventure Thriller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7264"/>
                  </a:ext>
                </a:extLst>
              </a:tr>
              <a:tr h="277765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Four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0897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33E73E-B480-D14E-FDB0-F6F75AEBCBFC}"/>
              </a:ext>
            </a:extLst>
          </p:cNvPr>
          <p:cNvSpPr txBox="1"/>
          <p:nvPr/>
        </p:nvSpPr>
        <p:spPr>
          <a:xfrm>
            <a:off x="220717" y="2337801"/>
            <a:ext cx="133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Interactions: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A29CE-F628-F4DB-16C8-1409DCBCB37E}"/>
              </a:ext>
            </a:extLst>
          </p:cNvPr>
          <p:cNvSpPr txBox="1"/>
          <p:nvPr/>
        </p:nvSpPr>
        <p:spPr>
          <a:xfrm>
            <a:off x="3927864" y="2337801"/>
            <a:ext cx="8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Items: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1C6EA-3DF6-0E73-B369-94A94E6C65A6}"/>
              </a:ext>
            </a:extLst>
          </p:cNvPr>
          <p:cNvSpPr txBox="1"/>
          <p:nvPr/>
        </p:nvSpPr>
        <p:spPr>
          <a:xfrm>
            <a:off x="2854619" y="4294324"/>
            <a:ext cx="437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Figure 1. Preview of the MovieLens-100k Dataset </a:t>
            </a:r>
          </a:p>
        </p:txBody>
      </p:sp>
    </p:spTree>
    <p:extLst>
      <p:ext uri="{BB962C8B-B14F-4D97-AF65-F5344CB8AC3E}">
        <p14:creationId xmlns:p14="http://schemas.microsoft.com/office/powerpoint/2010/main" val="200931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875" name="Google Shape;875;p58"/>
          <p:cNvSpPr/>
          <p:nvPr/>
        </p:nvSpPr>
        <p:spPr>
          <a:xfrm>
            <a:off x="3426850" y="1498063"/>
            <a:ext cx="764100" cy="764100"/>
          </a:xfrm>
          <a:prstGeom prst="ellipse">
            <a:avLst/>
          </a:prstGeom>
          <a:solidFill>
            <a:srgbClr val="FFA3A3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p58"/>
          <p:cNvSpPr txBox="1"/>
          <p:nvPr/>
        </p:nvSpPr>
        <p:spPr>
          <a:xfrm>
            <a:off x="6293224" y="3840937"/>
            <a:ext cx="2796673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Fixed script for deprecation errors</a:t>
            </a:r>
            <a:b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en-US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Added new script to train the Beauty dataset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7" name="Google Shape;877;p58"/>
          <p:cNvSpPr txBox="1"/>
          <p:nvPr/>
        </p:nvSpPr>
        <p:spPr>
          <a:xfrm>
            <a:off x="279109" y="1869622"/>
            <a:ext cx="3044797" cy="119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DM Sans" pitchFamily="2" charset="0"/>
              </a:rPr>
              <a:t>AWS g5.xlarge instance</a:t>
            </a:r>
            <a:br>
              <a:rPr lang="en-IN" sz="1200">
                <a:solidFill>
                  <a:schemeClr val="tx1"/>
                </a:solidFill>
                <a:latin typeface="DM Sans" pitchFamily="2" charset="0"/>
              </a:rPr>
            </a:br>
            <a:endParaRPr lang="en-IN" sz="1200">
              <a:solidFill>
                <a:schemeClr val="tx1"/>
              </a:solidFill>
              <a:latin typeface="DM Sans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DM Sans" pitchFamily="2" charset="0"/>
              </a:rPr>
              <a:t>NVIDIA A10G Tensor Core GPUs (24 GB)</a:t>
            </a:r>
            <a:br>
              <a:rPr lang="en-IN" sz="1200">
                <a:solidFill>
                  <a:schemeClr val="tx1"/>
                </a:solidFill>
                <a:latin typeface="DM Sans" pitchFamily="2" charset="0"/>
              </a:rPr>
            </a:br>
            <a:endParaRPr lang="en-IN" sz="1200">
              <a:solidFill>
                <a:schemeClr val="tx1"/>
              </a:solidFill>
              <a:latin typeface="DM Sans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DM Sans" pitchFamily="2" charset="0"/>
              </a:rPr>
              <a:t>Total compute time: 10.5 GPU hours</a:t>
            </a:r>
          </a:p>
        </p:txBody>
      </p:sp>
      <p:sp>
        <p:nvSpPr>
          <p:cNvPr id="878" name="Google Shape;878;p58"/>
          <p:cNvSpPr txBox="1"/>
          <p:nvPr/>
        </p:nvSpPr>
        <p:spPr>
          <a:xfrm>
            <a:off x="345645" y="3833434"/>
            <a:ext cx="2796673" cy="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Forked the GitHub repo</a:t>
            </a:r>
            <a:b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en-US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Created a virtual environment</a:t>
            </a:r>
            <a:b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en-US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Installed dependencies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9" name="Google Shape;879;p58"/>
          <p:cNvSpPr txBox="1"/>
          <p:nvPr/>
        </p:nvSpPr>
        <p:spPr>
          <a:xfrm>
            <a:off x="6350911" y="2001913"/>
            <a:ext cx="2738981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Added missing dataset – Amazon Beauty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58"/>
          <p:cNvSpPr txBox="1"/>
          <p:nvPr/>
        </p:nvSpPr>
        <p:spPr>
          <a:xfrm>
            <a:off x="681269" y="1447884"/>
            <a:ext cx="201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Compute Environment</a:t>
            </a:r>
            <a:endParaRPr sz="20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1" name="Google Shape;881;p58"/>
          <p:cNvSpPr txBox="1"/>
          <p:nvPr/>
        </p:nvSpPr>
        <p:spPr>
          <a:xfrm>
            <a:off x="6408601" y="3403275"/>
            <a:ext cx="222056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Rectification</a:t>
            </a:r>
            <a:endParaRPr sz="20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2" name="Google Shape;882;p58"/>
          <p:cNvSpPr txBox="1"/>
          <p:nvPr/>
        </p:nvSpPr>
        <p:spPr>
          <a:xfrm>
            <a:off x="697591" y="3403275"/>
            <a:ext cx="201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Installation</a:t>
            </a:r>
            <a:endParaRPr sz="20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3" name="Google Shape;883;p58"/>
          <p:cNvSpPr txBox="1"/>
          <p:nvPr/>
        </p:nvSpPr>
        <p:spPr>
          <a:xfrm>
            <a:off x="6408612" y="1382875"/>
            <a:ext cx="181330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Datasets</a:t>
            </a:r>
            <a:endParaRPr sz="20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4" name="Google Shape;884;p58"/>
          <p:cNvSpPr/>
          <p:nvPr/>
        </p:nvSpPr>
        <p:spPr>
          <a:xfrm>
            <a:off x="4942175" y="1498063"/>
            <a:ext cx="764100" cy="764100"/>
          </a:xfrm>
          <a:prstGeom prst="ellipse">
            <a:avLst/>
          </a:prstGeom>
          <a:solidFill>
            <a:schemeClr val="tx2">
              <a:lumMod val="9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5" name="Google Shape;885;p58"/>
          <p:cNvSpPr/>
          <p:nvPr/>
        </p:nvSpPr>
        <p:spPr>
          <a:xfrm>
            <a:off x="4942150" y="3012538"/>
            <a:ext cx="764100" cy="764100"/>
          </a:xfrm>
          <a:prstGeom prst="ellipse">
            <a:avLst/>
          </a:prstGeom>
          <a:solidFill>
            <a:srgbClr val="D4EDB9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6" name="Google Shape;886;p58"/>
          <p:cNvSpPr/>
          <p:nvPr/>
        </p:nvSpPr>
        <p:spPr>
          <a:xfrm>
            <a:off x="3426850" y="3012538"/>
            <a:ext cx="764100" cy="764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87" name="Google Shape;887;p58"/>
          <p:cNvGrpSpPr/>
          <p:nvPr/>
        </p:nvGrpSpPr>
        <p:grpSpPr>
          <a:xfrm>
            <a:off x="5128099" y="3198535"/>
            <a:ext cx="392133" cy="392132"/>
            <a:chOff x="6706751" y="1332817"/>
            <a:chExt cx="392133" cy="392132"/>
          </a:xfrm>
          <a:solidFill>
            <a:schemeClr val="bg1"/>
          </a:solidFill>
        </p:grpSpPr>
        <p:sp>
          <p:nvSpPr>
            <p:cNvPr id="888" name="Google Shape;888;p58"/>
            <p:cNvSpPr/>
            <p:nvPr/>
          </p:nvSpPr>
          <p:spPr>
            <a:xfrm>
              <a:off x="6815186" y="1332817"/>
              <a:ext cx="283698" cy="284783"/>
            </a:xfrm>
            <a:custGeom>
              <a:avLst/>
              <a:gdLst/>
              <a:ahLst/>
              <a:cxnLst/>
              <a:rect l="l" t="t" r="r" b="b"/>
              <a:pathLst>
                <a:path w="12553" h="12601" extrusionOk="0">
                  <a:moveTo>
                    <a:pt x="4362" y="1018"/>
                  </a:moveTo>
                  <a:lnTo>
                    <a:pt x="4653" y="1066"/>
                  </a:lnTo>
                  <a:lnTo>
                    <a:pt x="4992" y="1115"/>
                  </a:lnTo>
                  <a:lnTo>
                    <a:pt x="5332" y="1163"/>
                  </a:lnTo>
                  <a:lnTo>
                    <a:pt x="5622" y="1260"/>
                  </a:lnTo>
                  <a:lnTo>
                    <a:pt x="5913" y="1405"/>
                  </a:lnTo>
                  <a:lnTo>
                    <a:pt x="6204" y="1599"/>
                  </a:lnTo>
                  <a:lnTo>
                    <a:pt x="6495" y="1793"/>
                  </a:lnTo>
                  <a:lnTo>
                    <a:pt x="6737" y="2036"/>
                  </a:lnTo>
                  <a:lnTo>
                    <a:pt x="6979" y="2278"/>
                  </a:lnTo>
                  <a:lnTo>
                    <a:pt x="7173" y="2569"/>
                  </a:lnTo>
                  <a:lnTo>
                    <a:pt x="7319" y="2811"/>
                  </a:lnTo>
                  <a:lnTo>
                    <a:pt x="7464" y="3150"/>
                  </a:lnTo>
                  <a:lnTo>
                    <a:pt x="7561" y="3441"/>
                  </a:lnTo>
                  <a:lnTo>
                    <a:pt x="7658" y="3732"/>
                  </a:lnTo>
                  <a:lnTo>
                    <a:pt x="7706" y="4071"/>
                  </a:lnTo>
                  <a:lnTo>
                    <a:pt x="7706" y="4410"/>
                  </a:lnTo>
                  <a:lnTo>
                    <a:pt x="7706" y="4701"/>
                  </a:lnTo>
                  <a:lnTo>
                    <a:pt x="7658" y="5040"/>
                  </a:lnTo>
                  <a:lnTo>
                    <a:pt x="7561" y="5331"/>
                  </a:lnTo>
                  <a:lnTo>
                    <a:pt x="7464" y="5670"/>
                  </a:lnTo>
                  <a:lnTo>
                    <a:pt x="7319" y="5961"/>
                  </a:lnTo>
                  <a:lnTo>
                    <a:pt x="7173" y="6252"/>
                  </a:lnTo>
                  <a:lnTo>
                    <a:pt x="6979" y="6543"/>
                  </a:lnTo>
                  <a:lnTo>
                    <a:pt x="6737" y="6785"/>
                  </a:lnTo>
                  <a:lnTo>
                    <a:pt x="6495" y="7027"/>
                  </a:lnTo>
                  <a:lnTo>
                    <a:pt x="6204" y="7221"/>
                  </a:lnTo>
                  <a:lnTo>
                    <a:pt x="5913" y="7367"/>
                  </a:lnTo>
                  <a:lnTo>
                    <a:pt x="5622" y="7512"/>
                  </a:lnTo>
                  <a:lnTo>
                    <a:pt x="5332" y="7609"/>
                  </a:lnTo>
                  <a:lnTo>
                    <a:pt x="4992" y="7706"/>
                  </a:lnTo>
                  <a:lnTo>
                    <a:pt x="4653" y="7754"/>
                  </a:lnTo>
                  <a:lnTo>
                    <a:pt x="4023" y="7754"/>
                  </a:lnTo>
                  <a:lnTo>
                    <a:pt x="3732" y="7706"/>
                  </a:lnTo>
                  <a:lnTo>
                    <a:pt x="3393" y="7609"/>
                  </a:lnTo>
                  <a:lnTo>
                    <a:pt x="3102" y="7512"/>
                  </a:lnTo>
                  <a:lnTo>
                    <a:pt x="2811" y="7367"/>
                  </a:lnTo>
                  <a:lnTo>
                    <a:pt x="2521" y="7221"/>
                  </a:lnTo>
                  <a:lnTo>
                    <a:pt x="2230" y="7027"/>
                  </a:lnTo>
                  <a:lnTo>
                    <a:pt x="1988" y="6785"/>
                  </a:lnTo>
                  <a:lnTo>
                    <a:pt x="1745" y="6543"/>
                  </a:lnTo>
                  <a:lnTo>
                    <a:pt x="1551" y="6252"/>
                  </a:lnTo>
                  <a:lnTo>
                    <a:pt x="1357" y="5961"/>
                  </a:lnTo>
                  <a:lnTo>
                    <a:pt x="1261" y="5670"/>
                  </a:lnTo>
                  <a:lnTo>
                    <a:pt x="1115" y="5331"/>
                  </a:lnTo>
                  <a:lnTo>
                    <a:pt x="1067" y="5040"/>
                  </a:lnTo>
                  <a:lnTo>
                    <a:pt x="1018" y="4701"/>
                  </a:lnTo>
                  <a:lnTo>
                    <a:pt x="970" y="4410"/>
                  </a:lnTo>
                  <a:lnTo>
                    <a:pt x="1018" y="4071"/>
                  </a:lnTo>
                  <a:lnTo>
                    <a:pt x="1067" y="3732"/>
                  </a:lnTo>
                  <a:lnTo>
                    <a:pt x="1115" y="3441"/>
                  </a:lnTo>
                  <a:lnTo>
                    <a:pt x="1261" y="3150"/>
                  </a:lnTo>
                  <a:lnTo>
                    <a:pt x="1357" y="2811"/>
                  </a:lnTo>
                  <a:lnTo>
                    <a:pt x="1551" y="2569"/>
                  </a:lnTo>
                  <a:lnTo>
                    <a:pt x="1745" y="2278"/>
                  </a:lnTo>
                  <a:lnTo>
                    <a:pt x="1988" y="2036"/>
                  </a:lnTo>
                  <a:lnTo>
                    <a:pt x="2230" y="1793"/>
                  </a:lnTo>
                  <a:lnTo>
                    <a:pt x="2521" y="1599"/>
                  </a:lnTo>
                  <a:lnTo>
                    <a:pt x="2811" y="1405"/>
                  </a:lnTo>
                  <a:lnTo>
                    <a:pt x="3102" y="1260"/>
                  </a:lnTo>
                  <a:lnTo>
                    <a:pt x="3393" y="1163"/>
                  </a:lnTo>
                  <a:lnTo>
                    <a:pt x="3732" y="1115"/>
                  </a:lnTo>
                  <a:lnTo>
                    <a:pt x="4023" y="1066"/>
                  </a:lnTo>
                  <a:lnTo>
                    <a:pt x="4362" y="1018"/>
                  </a:lnTo>
                  <a:close/>
                  <a:moveTo>
                    <a:pt x="7803" y="7124"/>
                  </a:moveTo>
                  <a:lnTo>
                    <a:pt x="11390" y="10711"/>
                  </a:lnTo>
                  <a:lnTo>
                    <a:pt x="11487" y="10856"/>
                  </a:lnTo>
                  <a:lnTo>
                    <a:pt x="11535" y="11050"/>
                  </a:lnTo>
                  <a:lnTo>
                    <a:pt x="11487" y="11244"/>
                  </a:lnTo>
                  <a:lnTo>
                    <a:pt x="11390" y="11438"/>
                  </a:lnTo>
                  <a:lnTo>
                    <a:pt x="11196" y="11535"/>
                  </a:lnTo>
                  <a:lnTo>
                    <a:pt x="11002" y="11583"/>
                  </a:lnTo>
                  <a:lnTo>
                    <a:pt x="10808" y="11535"/>
                  </a:lnTo>
                  <a:lnTo>
                    <a:pt x="10663" y="11438"/>
                  </a:lnTo>
                  <a:lnTo>
                    <a:pt x="7076" y="7851"/>
                  </a:lnTo>
                  <a:lnTo>
                    <a:pt x="7464" y="7512"/>
                  </a:lnTo>
                  <a:lnTo>
                    <a:pt x="7803" y="7124"/>
                  </a:lnTo>
                  <a:close/>
                  <a:moveTo>
                    <a:pt x="4362" y="0"/>
                  </a:moveTo>
                  <a:lnTo>
                    <a:pt x="3926" y="48"/>
                  </a:lnTo>
                  <a:lnTo>
                    <a:pt x="3538" y="97"/>
                  </a:lnTo>
                  <a:lnTo>
                    <a:pt x="3102" y="194"/>
                  </a:lnTo>
                  <a:lnTo>
                    <a:pt x="2714" y="339"/>
                  </a:lnTo>
                  <a:lnTo>
                    <a:pt x="2327" y="533"/>
                  </a:lnTo>
                  <a:lnTo>
                    <a:pt x="1939" y="727"/>
                  </a:lnTo>
                  <a:lnTo>
                    <a:pt x="1600" y="1018"/>
                  </a:lnTo>
                  <a:lnTo>
                    <a:pt x="1261" y="1309"/>
                  </a:lnTo>
                  <a:lnTo>
                    <a:pt x="970" y="1648"/>
                  </a:lnTo>
                  <a:lnTo>
                    <a:pt x="679" y="1987"/>
                  </a:lnTo>
                  <a:lnTo>
                    <a:pt x="485" y="2375"/>
                  </a:lnTo>
                  <a:lnTo>
                    <a:pt x="291" y="2762"/>
                  </a:lnTo>
                  <a:lnTo>
                    <a:pt x="146" y="3150"/>
                  </a:lnTo>
                  <a:lnTo>
                    <a:pt x="49" y="3538"/>
                  </a:lnTo>
                  <a:lnTo>
                    <a:pt x="0" y="3974"/>
                  </a:lnTo>
                  <a:lnTo>
                    <a:pt x="0" y="4410"/>
                  </a:lnTo>
                  <a:lnTo>
                    <a:pt x="0" y="4798"/>
                  </a:lnTo>
                  <a:lnTo>
                    <a:pt x="49" y="5234"/>
                  </a:lnTo>
                  <a:lnTo>
                    <a:pt x="146" y="5622"/>
                  </a:lnTo>
                  <a:lnTo>
                    <a:pt x="291" y="6058"/>
                  </a:lnTo>
                  <a:lnTo>
                    <a:pt x="485" y="6446"/>
                  </a:lnTo>
                  <a:lnTo>
                    <a:pt x="679" y="6785"/>
                  </a:lnTo>
                  <a:lnTo>
                    <a:pt x="970" y="7173"/>
                  </a:lnTo>
                  <a:lnTo>
                    <a:pt x="1261" y="7512"/>
                  </a:lnTo>
                  <a:lnTo>
                    <a:pt x="1600" y="7803"/>
                  </a:lnTo>
                  <a:lnTo>
                    <a:pt x="1939" y="8045"/>
                  </a:lnTo>
                  <a:lnTo>
                    <a:pt x="2327" y="8287"/>
                  </a:lnTo>
                  <a:lnTo>
                    <a:pt x="2714" y="8433"/>
                  </a:lnTo>
                  <a:lnTo>
                    <a:pt x="3102" y="8578"/>
                  </a:lnTo>
                  <a:lnTo>
                    <a:pt x="3538" y="8675"/>
                  </a:lnTo>
                  <a:lnTo>
                    <a:pt x="3926" y="8772"/>
                  </a:lnTo>
                  <a:lnTo>
                    <a:pt x="4798" y="8772"/>
                  </a:lnTo>
                  <a:lnTo>
                    <a:pt x="5283" y="8675"/>
                  </a:lnTo>
                  <a:lnTo>
                    <a:pt x="5719" y="8530"/>
                  </a:lnTo>
                  <a:lnTo>
                    <a:pt x="6156" y="8384"/>
                  </a:lnTo>
                  <a:lnTo>
                    <a:pt x="9936" y="12116"/>
                  </a:lnTo>
                  <a:lnTo>
                    <a:pt x="10178" y="12310"/>
                  </a:lnTo>
                  <a:lnTo>
                    <a:pt x="10420" y="12455"/>
                  </a:lnTo>
                  <a:lnTo>
                    <a:pt x="10711" y="12552"/>
                  </a:lnTo>
                  <a:lnTo>
                    <a:pt x="11002" y="12601"/>
                  </a:lnTo>
                  <a:lnTo>
                    <a:pt x="11293" y="12552"/>
                  </a:lnTo>
                  <a:lnTo>
                    <a:pt x="11584" y="12455"/>
                  </a:lnTo>
                  <a:lnTo>
                    <a:pt x="11874" y="12310"/>
                  </a:lnTo>
                  <a:lnTo>
                    <a:pt x="12068" y="12116"/>
                  </a:lnTo>
                  <a:lnTo>
                    <a:pt x="12262" y="11874"/>
                  </a:lnTo>
                  <a:lnTo>
                    <a:pt x="12408" y="11632"/>
                  </a:lnTo>
                  <a:lnTo>
                    <a:pt x="12504" y="11341"/>
                  </a:lnTo>
                  <a:lnTo>
                    <a:pt x="12553" y="11050"/>
                  </a:lnTo>
                  <a:lnTo>
                    <a:pt x="12504" y="10759"/>
                  </a:lnTo>
                  <a:lnTo>
                    <a:pt x="12408" y="10468"/>
                  </a:lnTo>
                  <a:lnTo>
                    <a:pt x="12262" y="10226"/>
                  </a:lnTo>
                  <a:lnTo>
                    <a:pt x="12068" y="9984"/>
                  </a:lnTo>
                  <a:lnTo>
                    <a:pt x="8336" y="6203"/>
                  </a:lnTo>
                  <a:lnTo>
                    <a:pt x="8579" y="5622"/>
                  </a:lnTo>
                  <a:lnTo>
                    <a:pt x="8676" y="4943"/>
                  </a:lnTo>
                  <a:lnTo>
                    <a:pt x="8724" y="4313"/>
                  </a:lnTo>
                  <a:lnTo>
                    <a:pt x="8676" y="3635"/>
                  </a:lnTo>
                  <a:lnTo>
                    <a:pt x="8530" y="3005"/>
                  </a:lnTo>
                  <a:lnTo>
                    <a:pt x="8240" y="2423"/>
                  </a:lnTo>
                  <a:lnTo>
                    <a:pt x="7900" y="1842"/>
                  </a:lnTo>
                  <a:lnTo>
                    <a:pt x="7464" y="1309"/>
                  </a:lnTo>
                  <a:lnTo>
                    <a:pt x="7125" y="1018"/>
                  </a:lnTo>
                  <a:lnTo>
                    <a:pt x="6786" y="727"/>
                  </a:lnTo>
                  <a:lnTo>
                    <a:pt x="6398" y="533"/>
                  </a:lnTo>
                  <a:lnTo>
                    <a:pt x="6010" y="339"/>
                  </a:lnTo>
                  <a:lnTo>
                    <a:pt x="5622" y="194"/>
                  </a:lnTo>
                  <a:lnTo>
                    <a:pt x="5186" y="97"/>
                  </a:lnTo>
                  <a:lnTo>
                    <a:pt x="4750" y="48"/>
                  </a:lnTo>
                  <a:lnTo>
                    <a:pt x="43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6706751" y="1494904"/>
              <a:ext cx="297936" cy="230045"/>
            </a:xfrm>
            <a:custGeom>
              <a:avLst/>
              <a:gdLst/>
              <a:ahLst/>
              <a:cxnLst/>
              <a:rect l="l" t="t" r="r" b="b"/>
              <a:pathLst>
                <a:path w="13183" h="10179" extrusionOk="0">
                  <a:moveTo>
                    <a:pt x="3054" y="1019"/>
                  </a:moveTo>
                  <a:lnTo>
                    <a:pt x="3054" y="9161"/>
                  </a:lnTo>
                  <a:lnTo>
                    <a:pt x="2036" y="9161"/>
                  </a:lnTo>
                  <a:lnTo>
                    <a:pt x="2036" y="1019"/>
                  </a:lnTo>
                  <a:close/>
                  <a:moveTo>
                    <a:pt x="7125" y="3442"/>
                  </a:moveTo>
                  <a:lnTo>
                    <a:pt x="7125" y="9161"/>
                  </a:lnTo>
                  <a:lnTo>
                    <a:pt x="6107" y="9161"/>
                  </a:lnTo>
                  <a:lnTo>
                    <a:pt x="6107" y="3442"/>
                  </a:lnTo>
                  <a:close/>
                  <a:moveTo>
                    <a:pt x="11147" y="4556"/>
                  </a:moveTo>
                  <a:lnTo>
                    <a:pt x="11147" y="9161"/>
                  </a:lnTo>
                  <a:lnTo>
                    <a:pt x="10178" y="9161"/>
                  </a:lnTo>
                  <a:lnTo>
                    <a:pt x="10178" y="4556"/>
                  </a:lnTo>
                  <a:close/>
                  <a:moveTo>
                    <a:pt x="1503" y="1"/>
                  </a:moveTo>
                  <a:lnTo>
                    <a:pt x="1309" y="49"/>
                  </a:lnTo>
                  <a:lnTo>
                    <a:pt x="1164" y="146"/>
                  </a:lnTo>
                  <a:lnTo>
                    <a:pt x="1067" y="292"/>
                  </a:lnTo>
                  <a:lnTo>
                    <a:pt x="1018" y="485"/>
                  </a:lnTo>
                  <a:lnTo>
                    <a:pt x="1018" y="9161"/>
                  </a:lnTo>
                  <a:lnTo>
                    <a:pt x="485" y="9161"/>
                  </a:lnTo>
                  <a:lnTo>
                    <a:pt x="291" y="9209"/>
                  </a:lnTo>
                  <a:lnTo>
                    <a:pt x="146" y="9306"/>
                  </a:lnTo>
                  <a:lnTo>
                    <a:pt x="49" y="9500"/>
                  </a:lnTo>
                  <a:lnTo>
                    <a:pt x="0" y="9694"/>
                  </a:lnTo>
                  <a:lnTo>
                    <a:pt x="49" y="9888"/>
                  </a:lnTo>
                  <a:lnTo>
                    <a:pt x="146" y="10033"/>
                  </a:lnTo>
                  <a:lnTo>
                    <a:pt x="291" y="10130"/>
                  </a:lnTo>
                  <a:lnTo>
                    <a:pt x="485" y="10178"/>
                  </a:lnTo>
                  <a:lnTo>
                    <a:pt x="12698" y="10178"/>
                  </a:lnTo>
                  <a:lnTo>
                    <a:pt x="12892" y="10130"/>
                  </a:lnTo>
                  <a:lnTo>
                    <a:pt x="13038" y="10033"/>
                  </a:lnTo>
                  <a:lnTo>
                    <a:pt x="13183" y="9888"/>
                  </a:lnTo>
                  <a:lnTo>
                    <a:pt x="13183" y="9694"/>
                  </a:lnTo>
                  <a:lnTo>
                    <a:pt x="13183" y="9500"/>
                  </a:lnTo>
                  <a:lnTo>
                    <a:pt x="13038" y="9306"/>
                  </a:lnTo>
                  <a:lnTo>
                    <a:pt x="12892" y="9209"/>
                  </a:lnTo>
                  <a:lnTo>
                    <a:pt x="12698" y="9161"/>
                  </a:lnTo>
                  <a:lnTo>
                    <a:pt x="12165" y="9161"/>
                  </a:lnTo>
                  <a:lnTo>
                    <a:pt x="12165" y="4072"/>
                  </a:lnTo>
                  <a:lnTo>
                    <a:pt x="12165" y="3878"/>
                  </a:lnTo>
                  <a:lnTo>
                    <a:pt x="12020" y="3684"/>
                  </a:lnTo>
                  <a:lnTo>
                    <a:pt x="11874" y="3587"/>
                  </a:lnTo>
                  <a:lnTo>
                    <a:pt x="11680" y="3539"/>
                  </a:lnTo>
                  <a:lnTo>
                    <a:pt x="9645" y="3539"/>
                  </a:lnTo>
                  <a:lnTo>
                    <a:pt x="9451" y="3587"/>
                  </a:lnTo>
                  <a:lnTo>
                    <a:pt x="9306" y="3684"/>
                  </a:lnTo>
                  <a:lnTo>
                    <a:pt x="9160" y="3878"/>
                  </a:lnTo>
                  <a:lnTo>
                    <a:pt x="9160" y="4072"/>
                  </a:lnTo>
                  <a:lnTo>
                    <a:pt x="9160" y="9161"/>
                  </a:lnTo>
                  <a:lnTo>
                    <a:pt x="8143" y="9161"/>
                  </a:lnTo>
                  <a:lnTo>
                    <a:pt x="8143" y="2909"/>
                  </a:lnTo>
                  <a:lnTo>
                    <a:pt x="8094" y="2715"/>
                  </a:lnTo>
                  <a:lnTo>
                    <a:pt x="7997" y="2569"/>
                  </a:lnTo>
                  <a:lnTo>
                    <a:pt x="7803" y="2472"/>
                  </a:lnTo>
                  <a:lnTo>
                    <a:pt x="7609" y="2424"/>
                  </a:lnTo>
                  <a:lnTo>
                    <a:pt x="5574" y="2424"/>
                  </a:lnTo>
                  <a:lnTo>
                    <a:pt x="5380" y="2472"/>
                  </a:lnTo>
                  <a:lnTo>
                    <a:pt x="5235" y="2569"/>
                  </a:lnTo>
                  <a:lnTo>
                    <a:pt x="5138" y="2715"/>
                  </a:lnTo>
                  <a:lnTo>
                    <a:pt x="5089" y="2909"/>
                  </a:lnTo>
                  <a:lnTo>
                    <a:pt x="5089" y="9161"/>
                  </a:lnTo>
                  <a:lnTo>
                    <a:pt x="4071" y="9161"/>
                  </a:lnTo>
                  <a:lnTo>
                    <a:pt x="4071" y="485"/>
                  </a:lnTo>
                  <a:lnTo>
                    <a:pt x="4023" y="292"/>
                  </a:lnTo>
                  <a:lnTo>
                    <a:pt x="3926" y="146"/>
                  </a:lnTo>
                  <a:lnTo>
                    <a:pt x="3732" y="49"/>
                  </a:lnTo>
                  <a:lnTo>
                    <a:pt x="35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6857900" y="1420437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534" y="0"/>
                  </a:moveTo>
                  <a:lnTo>
                    <a:pt x="340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49" y="727"/>
                  </a:lnTo>
                  <a:lnTo>
                    <a:pt x="146" y="873"/>
                  </a:lnTo>
                  <a:lnTo>
                    <a:pt x="340" y="969"/>
                  </a:lnTo>
                  <a:lnTo>
                    <a:pt x="534" y="1018"/>
                  </a:lnTo>
                  <a:lnTo>
                    <a:pt x="728" y="969"/>
                  </a:lnTo>
                  <a:lnTo>
                    <a:pt x="873" y="873"/>
                  </a:lnTo>
                  <a:lnTo>
                    <a:pt x="970" y="727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8" y="49"/>
                  </a:lnTo>
                  <a:lnTo>
                    <a:pt x="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6901721" y="1420437"/>
              <a:ext cx="23007" cy="23007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533" y="0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727"/>
                  </a:lnTo>
                  <a:lnTo>
                    <a:pt x="146" y="873"/>
                  </a:lnTo>
                  <a:lnTo>
                    <a:pt x="291" y="969"/>
                  </a:lnTo>
                  <a:lnTo>
                    <a:pt x="533" y="1018"/>
                  </a:lnTo>
                  <a:lnTo>
                    <a:pt x="727" y="969"/>
                  </a:lnTo>
                  <a:lnTo>
                    <a:pt x="873" y="873"/>
                  </a:lnTo>
                  <a:lnTo>
                    <a:pt x="969" y="727"/>
                  </a:lnTo>
                  <a:lnTo>
                    <a:pt x="1018" y="485"/>
                  </a:lnTo>
                  <a:lnTo>
                    <a:pt x="969" y="291"/>
                  </a:lnTo>
                  <a:lnTo>
                    <a:pt x="873" y="146"/>
                  </a:lnTo>
                  <a:lnTo>
                    <a:pt x="727" y="49"/>
                  </a:lnTo>
                  <a:lnTo>
                    <a:pt x="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6946627" y="1420437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485" y="0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0" y="291"/>
                  </a:lnTo>
                  <a:lnTo>
                    <a:pt x="0" y="485"/>
                  </a:lnTo>
                  <a:lnTo>
                    <a:pt x="0" y="727"/>
                  </a:lnTo>
                  <a:lnTo>
                    <a:pt x="146" y="873"/>
                  </a:lnTo>
                  <a:lnTo>
                    <a:pt x="291" y="969"/>
                  </a:lnTo>
                  <a:lnTo>
                    <a:pt x="485" y="1018"/>
                  </a:lnTo>
                  <a:lnTo>
                    <a:pt x="679" y="969"/>
                  </a:lnTo>
                  <a:lnTo>
                    <a:pt x="873" y="873"/>
                  </a:lnTo>
                  <a:lnTo>
                    <a:pt x="970" y="727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679" y="49"/>
                  </a:lnTo>
                  <a:lnTo>
                    <a:pt x="4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8"/>
          <p:cNvGrpSpPr/>
          <p:nvPr/>
        </p:nvGrpSpPr>
        <p:grpSpPr>
          <a:xfrm>
            <a:off x="3598399" y="3233193"/>
            <a:ext cx="392155" cy="391048"/>
            <a:chOff x="2619044" y="2636227"/>
            <a:chExt cx="392155" cy="391048"/>
          </a:xfrm>
          <a:solidFill>
            <a:schemeClr val="bg1"/>
          </a:solidFill>
        </p:grpSpPr>
        <p:sp>
          <p:nvSpPr>
            <p:cNvPr id="894" name="Google Shape;894;p58"/>
            <p:cNvSpPr/>
            <p:nvPr/>
          </p:nvSpPr>
          <p:spPr>
            <a:xfrm>
              <a:off x="2711048" y="2818044"/>
              <a:ext cx="208146" cy="209231"/>
            </a:xfrm>
            <a:custGeom>
              <a:avLst/>
              <a:gdLst/>
              <a:ahLst/>
              <a:cxnLst/>
              <a:rect l="l" t="t" r="r" b="b"/>
              <a:pathLst>
                <a:path w="9210" h="9258" extrusionOk="0">
                  <a:moveTo>
                    <a:pt x="5138" y="1018"/>
                  </a:moveTo>
                  <a:lnTo>
                    <a:pt x="5138" y="1648"/>
                  </a:lnTo>
                  <a:lnTo>
                    <a:pt x="5138" y="1793"/>
                  </a:lnTo>
                  <a:lnTo>
                    <a:pt x="5235" y="1939"/>
                  </a:lnTo>
                  <a:lnTo>
                    <a:pt x="5332" y="2036"/>
                  </a:lnTo>
                  <a:lnTo>
                    <a:pt x="5477" y="2133"/>
                  </a:lnTo>
                  <a:lnTo>
                    <a:pt x="5962" y="2327"/>
                  </a:lnTo>
                  <a:lnTo>
                    <a:pt x="6350" y="2617"/>
                  </a:lnTo>
                  <a:lnTo>
                    <a:pt x="6495" y="2714"/>
                  </a:lnTo>
                  <a:lnTo>
                    <a:pt x="6641" y="2763"/>
                  </a:lnTo>
                  <a:lnTo>
                    <a:pt x="6834" y="2763"/>
                  </a:lnTo>
                  <a:lnTo>
                    <a:pt x="6980" y="2666"/>
                  </a:lnTo>
                  <a:lnTo>
                    <a:pt x="7513" y="2375"/>
                  </a:lnTo>
                  <a:lnTo>
                    <a:pt x="7998" y="3247"/>
                  </a:lnTo>
                  <a:lnTo>
                    <a:pt x="7464" y="3587"/>
                  </a:lnTo>
                  <a:lnTo>
                    <a:pt x="7368" y="3684"/>
                  </a:lnTo>
                  <a:lnTo>
                    <a:pt x="7271" y="3781"/>
                  </a:lnTo>
                  <a:lnTo>
                    <a:pt x="7222" y="3926"/>
                  </a:lnTo>
                  <a:lnTo>
                    <a:pt x="7222" y="4120"/>
                  </a:lnTo>
                  <a:lnTo>
                    <a:pt x="7271" y="4653"/>
                  </a:lnTo>
                  <a:lnTo>
                    <a:pt x="7222" y="5138"/>
                  </a:lnTo>
                  <a:lnTo>
                    <a:pt x="7222" y="5331"/>
                  </a:lnTo>
                  <a:lnTo>
                    <a:pt x="7271" y="5477"/>
                  </a:lnTo>
                  <a:lnTo>
                    <a:pt x="7368" y="5574"/>
                  </a:lnTo>
                  <a:lnTo>
                    <a:pt x="7464" y="5671"/>
                  </a:lnTo>
                  <a:lnTo>
                    <a:pt x="7998" y="6010"/>
                  </a:lnTo>
                  <a:lnTo>
                    <a:pt x="7513" y="6882"/>
                  </a:lnTo>
                  <a:lnTo>
                    <a:pt x="6980" y="6591"/>
                  </a:lnTo>
                  <a:lnTo>
                    <a:pt x="6834" y="6495"/>
                  </a:lnTo>
                  <a:lnTo>
                    <a:pt x="6641" y="6495"/>
                  </a:lnTo>
                  <a:lnTo>
                    <a:pt x="6495" y="6543"/>
                  </a:lnTo>
                  <a:lnTo>
                    <a:pt x="6350" y="6640"/>
                  </a:lnTo>
                  <a:lnTo>
                    <a:pt x="5962" y="6931"/>
                  </a:lnTo>
                  <a:lnTo>
                    <a:pt x="5477" y="7173"/>
                  </a:lnTo>
                  <a:lnTo>
                    <a:pt x="5332" y="7222"/>
                  </a:lnTo>
                  <a:lnTo>
                    <a:pt x="5235" y="7318"/>
                  </a:lnTo>
                  <a:lnTo>
                    <a:pt x="5138" y="7464"/>
                  </a:lnTo>
                  <a:lnTo>
                    <a:pt x="5138" y="7609"/>
                  </a:lnTo>
                  <a:lnTo>
                    <a:pt x="5138" y="8288"/>
                  </a:lnTo>
                  <a:lnTo>
                    <a:pt x="4120" y="8288"/>
                  </a:lnTo>
                  <a:lnTo>
                    <a:pt x="4120" y="7609"/>
                  </a:lnTo>
                  <a:lnTo>
                    <a:pt x="4072" y="7464"/>
                  </a:lnTo>
                  <a:lnTo>
                    <a:pt x="4023" y="7318"/>
                  </a:lnTo>
                  <a:lnTo>
                    <a:pt x="3927" y="7222"/>
                  </a:lnTo>
                  <a:lnTo>
                    <a:pt x="3781" y="7173"/>
                  </a:lnTo>
                  <a:lnTo>
                    <a:pt x="3296" y="6931"/>
                  </a:lnTo>
                  <a:lnTo>
                    <a:pt x="2860" y="6640"/>
                  </a:lnTo>
                  <a:lnTo>
                    <a:pt x="2715" y="6543"/>
                  </a:lnTo>
                  <a:lnTo>
                    <a:pt x="2570" y="6495"/>
                  </a:lnTo>
                  <a:lnTo>
                    <a:pt x="2424" y="6495"/>
                  </a:lnTo>
                  <a:lnTo>
                    <a:pt x="2279" y="6591"/>
                  </a:lnTo>
                  <a:lnTo>
                    <a:pt x="1746" y="6882"/>
                  </a:lnTo>
                  <a:lnTo>
                    <a:pt x="1212" y="6010"/>
                  </a:lnTo>
                  <a:lnTo>
                    <a:pt x="1746" y="5671"/>
                  </a:lnTo>
                  <a:lnTo>
                    <a:pt x="1891" y="5574"/>
                  </a:lnTo>
                  <a:lnTo>
                    <a:pt x="1988" y="5477"/>
                  </a:lnTo>
                  <a:lnTo>
                    <a:pt x="2036" y="5331"/>
                  </a:lnTo>
                  <a:lnTo>
                    <a:pt x="1988" y="5138"/>
                  </a:lnTo>
                  <a:lnTo>
                    <a:pt x="1939" y="4653"/>
                  </a:lnTo>
                  <a:lnTo>
                    <a:pt x="1988" y="4120"/>
                  </a:lnTo>
                  <a:lnTo>
                    <a:pt x="2036" y="3926"/>
                  </a:lnTo>
                  <a:lnTo>
                    <a:pt x="1988" y="3781"/>
                  </a:lnTo>
                  <a:lnTo>
                    <a:pt x="1891" y="3684"/>
                  </a:lnTo>
                  <a:lnTo>
                    <a:pt x="1746" y="3587"/>
                  </a:lnTo>
                  <a:lnTo>
                    <a:pt x="1212" y="3247"/>
                  </a:lnTo>
                  <a:lnTo>
                    <a:pt x="1746" y="2375"/>
                  </a:lnTo>
                  <a:lnTo>
                    <a:pt x="2279" y="2666"/>
                  </a:lnTo>
                  <a:lnTo>
                    <a:pt x="2424" y="2763"/>
                  </a:lnTo>
                  <a:lnTo>
                    <a:pt x="2570" y="2763"/>
                  </a:lnTo>
                  <a:lnTo>
                    <a:pt x="2715" y="2714"/>
                  </a:lnTo>
                  <a:lnTo>
                    <a:pt x="2860" y="2617"/>
                  </a:lnTo>
                  <a:lnTo>
                    <a:pt x="3296" y="2327"/>
                  </a:lnTo>
                  <a:lnTo>
                    <a:pt x="3781" y="2133"/>
                  </a:lnTo>
                  <a:lnTo>
                    <a:pt x="3927" y="2036"/>
                  </a:lnTo>
                  <a:lnTo>
                    <a:pt x="4023" y="1939"/>
                  </a:lnTo>
                  <a:lnTo>
                    <a:pt x="4072" y="1793"/>
                  </a:lnTo>
                  <a:lnTo>
                    <a:pt x="4120" y="1648"/>
                  </a:lnTo>
                  <a:lnTo>
                    <a:pt x="4120" y="1018"/>
                  </a:lnTo>
                  <a:close/>
                  <a:moveTo>
                    <a:pt x="3393" y="0"/>
                  </a:moveTo>
                  <a:lnTo>
                    <a:pt x="3248" y="146"/>
                  </a:lnTo>
                  <a:lnTo>
                    <a:pt x="3151" y="291"/>
                  </a:lnTo>
                  <a:lnTo>
                    <a:pt x="3103" y="485"/>
                  </a:lnTo>
                  <a:lnTo>
                    <a:pt x="3103" y="1260"/>
                  </a:lnTo>
                  <a:lnTo>
                    <a:pt x="2763" y="1454"/>
                  </a:lnTo>
                  <a:lnTo>
                    <a:pt x="2473" y="1648"/>
                  </a:lnTo>
                  <a:lnTo>
                    <a:pt x="1794" y="1260"/>
                  </a:lnTo>
                  <a:lnTo>
                    <a:pt x="1600" y="1163"/>
                  </a:lnTo>
                  <a:lnTo>
                    <a:pt x="1406" y="1212"/>
                  </a:lnTo>
                  <a:lnTo>
                    <a:pt x="1212" y="1260"/>
                  </a:lnTo>
                  <a:lnTo>
                    <a:pt x="1116" y="1406"/>
                  </a:lnTo>
                  <a:lnTo>
                    <a:pt x="98" y="3199"/>
                  </a:lnTo>
                  <a:lnTo>
                    <a:pt x="1" y="3393"/>
                  </a:lnTo>
                  <a:lnTo>
                    <a:pt x="49" y="3587"/>
                  </a:lnTo>
                  <a:lnTo>
                    <a:pt x="98" y="3732"/>
                  </a:lnTo>
                  <a:lnTo>
                    <a:pt x="243" y="3877"/>
                  </a:lnTo>
                  <a:lnTo>
                    <a:pt x="970" y="4265"/>
                  </a:lnTo>
                  <a:lnTo>
                    <a:pt x="922" y="4653"/>
                  </a:lnTo>
                  <a:lnTo>
                    <a:pt x="970" y="4992"/>
                  </a:lnTo>
                  <a:lnTo>
                    <a:pt x="243" y="5380"/>
                  </a:lnTo>
                  <a:lnTo>
                    <a:pt x="98" y="5525"/>
                  </a:lnTo>
                  <a:lnTo>
                    <a:pt x="49" y="5671"/>
                  </a:lnTo>
                  <a:lnTo>
                    <a:pt x="1" y="5865"/>
                  </a:lnTo>
                  <a:lnTo>
                    <a:pt x="98" y="6058"/>
                  </a:lnTo>
                  <a:lnTo>
                    <a:pt x="1116" y="7852"/>
                  </a:lnTo>
                  <a:lnTo>
                    <a:pt x="1212" y="7997"/>
                  </a:lnTo>
                  <a:lnTo>
                    <a:pt x="1406" y="8094"/>
                  </a:lnTo>
                  <a:lnTo>
                    <a:pt x="1600" y="8094"/>
                  </a:lnTo>
                  <a:lnTo>
                    <a:pt x="1794" y="7997"/>
                  </a:lnTo>
                  <a:lnTo>
                    <a:pt x="2473" y="7609"/>
                  </a:lnTo>
                  <a:lnTo>
                    <a:pt x="2763" y="7803"/>
                  </a:lnTo>
                  <a:lnTo>
                    <a:pt x="3103" y="7997"/>
                  </a:lnTo>
                  <a:lnTo>
                    <a:pt x="3103" y="8772"/>
                  </a:lnTo>
                  <a:lnTo>
                    <a:pt x="3151" y="8966"/>
                  </a:lnTo>
                  <a:lnTo>
                    <a:pt x="3248" y="9112"/>
                  </a:lnTo>
                  <a:lnTo>
                    <a:pt x="3393" y="9257"/>
                  </a:lnTo>
                  <a:lnTo>
                    <a:pt x="5817" y="9257"/>
                  </a:lnTo>
                  <a:lnTo>
                    <a:pt x="6011" y="9112"/>
                  </a:lnTo>
                  <a:lnTo>
                    <a:pt x="6107" y="8966"/>
                  </a:lnTo>
                  <a:lnTo>
                    <a:pt x="6156" y="8772"/>
                  </a:lnTo>
                  <a:lnTo>
                    <a:pt x="6156" y="7997"/>
                  </a:lnTo>
                  <a:lnTo>
                    <a:pt x="6447" y="7803"/>
                  </a:lnTo>
                  <a:lnTo>
                    <a:pt x="6738" y="7609"/>
                  </a:lnTo>
                  <a:lnTo>
                    <a:pt x="7464" y="7997"/>
                  </a:lnTo>
                  <a:lnTo>
                    <a:pt x="7610" y="8094"/>
                  </a:lnTo>
                  <a:lnTo>
                    <a:pt x="7804" y="8094"/>
                  </a:lnTo>
                  <a:lnTo>
                    <a:pt x="7998" y="7997"/>
                  </a:lnTo>
                  <a:lnTo>
                    <a:pt x="8143" y="7852"/>
                  </a:lnTo>
                  <a:lnTo>
                    <a:pt x="9161" y="6058"/>
                  </a:lnTo>
                  <a:lnTo>
                    <a:pt x="9209" y="5865"/>
                  </a:lnTo>
                  <a:lnTo>
                    <a:pt x="9209" y="5671"/>
                  </a:lnTo>
                  <a:lnTo>
                    <a:pt x="9112" y="5525"/>
                  </a:lnTo>
                  <a:lnTo>
                    <a:pt x="8967" y="5380"/>
                  </a:lnTo>
                  <a:lnTo>
                    <a:pt x="8288" y="4992"/>
                  </a:lnTo>
                  <a:lnTo>
                    <a:pt x="8288" y="4653"/>
                  </a:lnTo>
                  <a:lnTo>
                    <a:pt x="8288" y="4265"/>
                  </a:lnTo>
                  <a:lnTo>
                    <a:pt x="8967" y="3877"/>
                  </a:lnTo>
                  <a:lnTo>
                    <a:pt x="9112" y="3732"/>
                  </a:lnTo>
                  <a:lnTo>
                    <a:pt x="9209" y="3587"/>
                  </a:lnTo>
                  <a:lnTo>
                    <a:pt x="9209" y="3393"/>
                  </a:lnTo>
                  <a:lnTo>
                    <a:pt x="9161" y="3199"/>
                  </a:lnTo>
                  <a:lnTo>
                    <a:pt x="8143" y="1406"/>
                  </a:lnTo>
                  <a:lnTo>
                    <a:pt x="7998" y="1260"/>
                  </a:lnTo>
                  <a:lnTo>
                    <a:pt x="7804" y="1212"/>
                  </a:lnTo>
                  <a:lnTo>
                    <a:pt x="7610" y="1163"/>
                  </a:lnTo>
                  <a:lnTo>
                    <a:pt x="7464" y="1260"/>
                  </a:lnTo>
                  <a:lnTo>
                    <a:pt x="6738" y="1648"/>
                  </a:lnTo>
                  <a:lnTo>
                    <a:pt x="6447" y="1454"/>
                  </a:lnTo>
                  <a:lnTo>
                    <a:pt x="6156" y="1260"/>
                  </a:lnTo>
                  <a:lnTo>
                    <a:pt x="6156" y="485"/>
                  </a:lnTo>
                  <a:lnTo>
                    <a:pt x="6107" y="291"/>
                  </a:lnTo>
                  <a:lnTo>
                    <a:pt x="6011" y="146"/>
                  </a:lnTo>
                  <a:lnTo>
                    <a:pt x="58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2781153" y="2888149"/>
              <a:ext cx="69020" cy="69020"/>
            </a:xfrm>
            <a:custGeom>
              <a:avLst/>
              <a:gdLst/>
              <a:ahLst/>
              <a:cxnLst/>
              <a:rect l="l" t="t" r="r" b="b"/>
              <a:pathLst>
                <a:path w="3054" h="3054" extrusionOk="0">
                  <a:moveTo>
                    <a:pt x="1503" y="1018"/>
                  </a:moveTo>
                  <a:lnTo>
                    <a:pt x="1697" y="1066"/>
                  </a:lnTo>
                  <a:lnTo>
                    <a:pt x="1891" y="1163"/>
                  </a:lnTo>
                  <a:lnTo>
                    <a:pt x="1988" y="1309"/>
                  </a:lnTo>
                  <a:lnTo>
                    <a:pt x="2036" y="1551"/>
                  </a:lnTo>
                  <a:lnTo>
                    <a:pt x="1988" y="1745"/>
                  </a:lnTo>
                  <a:lnTo>
                    <a:pt x="1891" y="1890"/>
                  </a:lnTo>
                  <a:lnTo>
                    <a:pt x="1697" y="1987"/>
                  </a:lnTo>
                  <a:lnTo>
                    <a:pt x="1503" y="2036"/>
                  </a:lnTo>
                  <a:lnTo>
                    <a:pt x="1309" y="1987"/>
                  </a:lnTo>
                  <a:lnTo>
                    <a:pt x="1164" y="1890"/>
                  </a:lnTo>
                  <a:lnTo>
                    <a:pt x="1067" y="1745"/>
                  </a:lnTo>
                  <a:lnTo>
                    <a:pt x="1018" y="1551"/>
                  </a:lnTo>
                  <a:lnTo>
                    <a:pt x="1067" y="1309"/>
                  </a:lnTo>
                  <a:lnTo>
                    <a:pt x="1164" y="1163"/>
                  </a:lnTo>
                  <a:lnTo>
                    <a:pt x="1309" y="1066"/>
                  </a:lnTo>
                  <a:lnTo>
                    <a:pt x="1503" y="1018"/>
                  </a:lnTo>
                  <a:close/>
                  <a:moveTo>
                    <a:pt x="1503" y="0"/>
                  </a:moveTo>
                  <a:lnTo>
                    <a:pt x="1212" y="48"/>
                  </a:lnTo>
                  <a:lnTo>
                    <a:pt x="921" y="145"/>
                  </a:lnTo>
                  <a:lnTo>
                    <a:pt x="679" y="242"/>
                  </a:lnTo>
                  <a:lnTo>
                    <a:pt x="437" y="436"/>
                  </a:lnTo>
                  <a:lnTo>
                    <a:pt x="243" y="679"/>
                  </a:lnTo>
                  <a:lnTo>
                    <a:pt x="98" y="921"/>
                  </a:lnTo>
                  <a:lnTo>
                    <a:pt x="1" y="1212"/>
                  </a:lnTo>
                  <a:lnTo>
                    <a:pt x="1" y="1551"/>
                  </a:lnTo>
                  <a:lnTo>
                    <a:pt x="1" y="1842"/>
                  </a:lnTo>
                  <a:lnTo>
                    <a:pt x="98" y="2132"/>
                  </a:lnTo>
                  <a:lnTo>
                    <a:pt x="243" y="2375"/>
                  </a:lnTo>
                  <a:lnTo>
                    <a:pt x="437" y="2617"/>
                  </a:lnTo>
                  <a:lnTo>
                    <a:pt x="679" y="2811"/>
                  </a:lnTo>
                  <a:lnTo>
                    <a:pt x="921" y="2956"/>
                  </a:lnTo>
                  <a:lnTo>
                    <a:pt x="1212" y="3005"/>
                  </a:lnTo>
                  <a:lnTo>
                    <a:pt x="1503" y="3053"/>
                  </a:lnTo>
                  <a:lnTo>
                    <a:pt x="1842" y="3005"/>
                  </a:lnTo>
                  <a:lnTo>
                    <a:pt x="2085" y="2956"/>
                  </a:lnTo>
                  <a:lnTo>
                    <a:pt x="2375" y="2811"/>
                  </a:lnTo>
                  <a:lnTo>
                    <a:pt x="2569" y="2617"/>
                  </a:lnTo>
                  <a:lnTo>
                    <a:pt x="2763" y="2375"/>
                  </a:lnTo>
                  <a:lnTo>
                    <a:pt x="2909" y="2132"/>
                  </a:lnTo>
                  <a:lnTo>
                    <a:pt x="3005" y="1842"/>
                  </a:lnTo>
                  <a:lnTo>
                    <a:pt x="3054" y="1551"/>
                  </a:lnTo>
                  <a:lnTo>
                    <a:pt x="3005" y="1212"/>
                  </a:lnTo>
                  <a:lnTo>
                    <a:pt x="2909" y="921"/>
                  </a:lnTo>
                  <a:lnTo>
                    <a:pt x="2763" y="679"/>
                  </a:lnTo>
                  <a:lnTo>
                    <a:pt x="2569" y="436"/>
                  </a:lnTo>
                  <a:lnTo>
                    <a:pt x="2375" y="242"/>
                  </a:lnTo>
                  <a:lnTo>
                    <a:pt x="2085" y="145"/>
                  </a:lnTo>
                  <a:lnTo>
                    <a:pt x="1842" y="48"/>
                  </a:lnTo>
                  <a:lnTo>
                    <a:pt x="15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2619044" y="2636227"/>
              <a:ext cx="168709" cy="155556"/>
            </a:xfrm>
            <a:custGeom>
              <a:avLst/>
              <a:gdLst/>
              <a:ahLst/>
              <a:cxnLst/>
              <a:rect l="l" t="t" r="r" b="b"/>
              <a:pathLst>
                <a:path w="7465" h="6883" extrusionOk="0">
                  <a:moveTo>
                    <a:pt x="6447" y="1018"/>
                  </a:moveTo>
                  <a:lnTo>
                    <a:pt x="6447" y="4071"/>
                  </a:lnTo>
                  <a:lnTo>
                    <a:pt x="2521" y="4071"/>
                  </a:lnTo>
                  <a:lnTo>
                    <a:pt x="2376" y="4168"/>
                  </a:lnTo>
                  <a:lnTo>
                    <a:pt x="1019" y="5283"/>
                  </a:lnTo>
                  <a:lnTo>
                    <a:pt x="1019" y="1018"/>
                  </a:lnTo>
                  <a:close/>
                  <a:moveTo>
                    <a:pt x="534" y="0"/>
                  </a:moveTo>
                  <a:lnTo>
                    <a:pt x="340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1" y="6397"/>
                  </a:lnTo>
                  <a:lnTo>
                    <a:pt x="49" y="6543"/>
                  </a:lnTo>
                  <a:lnTo>
                    <a:pt x="98" y="6688"/>
                  </a:lnTo>
                  <a:lnTo>
                    <a:pt x="195" y="6785"/>
                  </a:lnTo>
                  <a:lnTo>
                    <a:pt x="292" y="6834"/>
                  </a:lnTo>
                  <a:lnTo>
                    <a:pt x="437" y="6882"/>
                  </a:lnTo>
                  <a:lnTo>
                    <a:pt x="728" y="6882"/>
                  </a:lnTo>
                  <a:lnTo>
                    <a:pt x="873" y="6785"/>
                  </a:lnTo>
                  <a:lnTo>
                    <a:pt x="2909" y="5040"/>
                  </a:lnTo>
                  <a:lnTo>
                    <a:pt x="7174" y="5040"/>
                  </a:lnTo>
                  <a:lnTo>
                    <a:pt x="7319" y="4895"/>
                  </a:lnTo>
                  <a:lnTo>
                    <a:pt x="7416" y="4750"/>
                  </a:lnTo>
                  <a:lnTo>
                    <a:pt x="7464" y="4556"/>
                  </a:lnTo>
                  <a:lnTo>
                    <a:pt x="7464" y="485"/>
                  </a:lnTo>
                  <a:lnTo>
                    <a:pt x="7416" y="291"/>
                  </a:lnTo>
                  <a:lnTo>
                    <a:pt x="7319" y="146"/>
                  </a:lnTo>
                  <a:lnTo>
                    <a:pt x="7174" y="49"/>
                  </a:lnTo>
                  <a:lnTo>
                    <a:pt x="69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2667249" y="2682218"/>
              <a:ext cx="73405" cy="23029"/>
            </a:xfrm>
            <a:custGeom>
              <a:avLst/>
              <a:gdLst/>
              <a:ahLst/>
              <a:cxnLst/>
              <a:rect l="l" t="t" r="r" b="b"/>
              <a:pathLst>
                <a:path w="3248" h="1019" extrusionOk="0">
                  <a:moveTo>
                    <a:pt x="291" y="1"/>
                  </a:moveTo>
                  <a:lnTo>
                    <a:pt x="146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8"/>
                  </a:lnTo>
                  <a:lnTo>
                    <a:pt x="2763" y="1018"/>
                  </a:lnTo>
                  <a:lnTo>
                    <a:pt x="2957" y="970"/>
                  </a:lnTo>
                  <a:lnTo>
                    <a:pt x="3102" y="873"/>
                  </a:lnTo>
                  <a:lnTo>
                    <a:pt x="3199" y="679"/>
                  </a:lnTo>
                  <a:lnTo>
                    <a:pt x="3247" y="485"/>
                  </a:lnTo>
                  <a:lnTo>
                    <a:pt x="3199" y="291"/>
                  </a:lnTo>
                  <a:lnTo>
                    <a:pt x="3102" y="146"/>
                  </a:lnTo>
                  <a:lnTo>
                    <a:pt x="29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2842490" y="2674557"/>
              <a:ext cx="168709" cy="155556"/>
            </a:xfrm>
            <a:custGeom>
              <a:avLst/>
              <a:gdLst/>
              <a:ahLst/>
              <a:cxnLst/>
              <a:rect l="l" t="t" r="r" b="b"/>
              <a:pathLst>
                <a:path w="7465" h="6883" extrusionOk="0">
                  <a:moveTo>
                    <a:pt x="6447" y="1018"/>
                  </a:moveTo>
                  <a:lnTo>
                    <a:pt x="6447" y="5283"/>
                  </a:lnTo>
                  <a:lnTo>
                    <a:pt x="5138" y="4168"/>
                  </a:lnTo>
                  <a:lnTo>
                    <a:pt x="4944" y="4071"/>
                  </a:lnTo>
                  <a:lnTo>
                    <a:pt x="4799" y="4023"/>
                  </a:lnTo>
                  <a:lnTo>
                    <a:pt x="1018" y="4023"/>
                  </a:lnTo>
                  <a:lnTo>
                    <a:pt x="1018" y="1018"/>
                  </a:lnTo>
                  <a:close/>
                  <a:moveTo>
                    <a:pt x="340" y="0"/>
                  </a:move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1" y="4556"/>
                  </a:lnTo>
                  <a:lnTo>
                    <a:pt x="49" y="4750"/>
                  </a:lnTo>
                  <a:lnTo>
                    <a:pt x="146" y="4895"/>
                  </a:lnTo>
                  <a:lnTo>
                    <a:pt x="340" y="5041"/>
                  </a:lnTo>
                  <a:lnTo>
                    <a:pt x="4605" y="5041"/>
                  </a:lnTo>
                  <a:lnTo>
                    <a:pt x="6640" y="6785"/>
                  </a:lnTo>
                  <a:lnTo>
                    <a:pt x="6786" y="6882"/>
                  </a:lnTo>
                  <a:lnTo>
                    <a:pt x="6980" y="6882"/>
                  </a:lnTo>
                  <a:lnTo>
                    <a:pt x="7174" y="6834"/>
                  </a:lnTo>
                  <a:lnTo>
                    <a:pt x="7319" y="6785"/>
                  </a:lnTo>
                  <a:lnTo>
                    <a:pt x="7367" y="6640"/>
                  </a:lnTo>
                  <a:lnTo>
                    <a:pt x="7464" y="6543"/>
                  </a:lnTo>
                  <a:lnTo>
                    <a:pt x="7464" y="6398"/>
                  </a:lnTo>
                  <a:lnTo>
                    <a:pt x="7464" y="485"/>
                  </a:lnTo>
                  <a:lnTo>
                    <a:pt x="7416" y="291"/>
                  </a:lnTo>
                  <a:lnTo>
                    <a:pt x="7319" y="146"/>
                  </a:lnTo>
                  <a:lnTo>
                    <a:pt x="71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2889588" y="2720548"/>
              <a:ext cx="74512" cy="23029"/>
            </a:xfrm>
            <a:custGeom>
              <a:avLst/>
              <a:gdLst/>
              <a:ahLst/>
              <a:cxnLst/>
              <a:rect l="l" t="t" r="r" b="b"/>
              <a:pathLst>
                <a:path w="3297" h="1019" extrusionOk="0">
                  <a:moveTo>
                    <a:pt x="340" y="1"/>
                  </a:moveTo>
                  <a:lnTo>
                    <a:pt x="146" y="146"/>
                  </a:lnTo>
                  <a:lnTo>
                    <a:pt x="49" y="292"/>
                  </a:lnTo>
                  <a:lnTo>
                    <a:pt x="1" y="486"/>
                  </a:lnTo>
                  <a:lnTo>
                    <a:pt x="49" y="679"/>
                  </a:lnTo>
                  <a:lnTo>
                    <a:pt x="146" y="825"/>
                  </a:lnTo>
                  <a:lnTo>
                    <a:pt x="340" y="970"/>
                  </a:lnTo>
                  <a:lnTo>
                    <a:pt x="534" y="1019"/>
                  </a:lnTo>
                  <a:lnTo>
                    <a:pt x="2763" y="1019"/>
                  </a:lnTo>
                  <a:lnTo>
                    <a:pt x="2957" y="970"/>
                  </a:lnTo>
                  <a:lnTo>
                    <a:pt x="3151" y="825"/>
                  </a:lnTo>
                  <a:lnTo>
                    <a:pt x="3248" y="679"/>
                  </a:lnTo>
                  <a:lnTo>
                    <a:pt x="3296" y="486"/>
                  </a:lnTo>
                  <a:lnTo>
                    <a:pt x="3248" y="292"/>
                  </a:lnTo>
                  <a:lnTo>
                    <a:pt x="3151" y="146"/>
                  </a:lnTo>
                  <a:lnTo>
                    <a:pt x="29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58"/>
          <p:cNvGrpSpPr/>
          <p:nvPr/>
        </p:nvGrpSpPr>
        <p:grpSpPr>
          <a:xfrm>
            <a:off x="3613387" y="1684062"/>
            <a:ext cx="391048" cy="392133"/>
            <a:chOff x="1363817" y="3315312"/>
            <a:chExt cx="391048" cy="392133"/>
          </a:xfrm>
          <a:solidFill>
            <a:schemeClr val="bg1"/>
          </a:solidFill>
        </p:grpSpPr>
        <p:sp>
          <p:nvSpPr>
            <p:cNvPr id="901" name="Google Shape;901;p58"/>
            <p:cNvSpPr/>
            <p:nvPr/>
          </p:nvSpPr>
          <p:spPr>
            <a:xfrm>
              <a:off x="1363817" y="3315312"/>
              <a:ext cx="391048" cy="392133"/>
            </a:xfrm>
            <a:custGeom>
              <a:avLst/>
              <a:gdLst/>
              <a:ahLst/>
              <a:cxnLst/>
              <a:rect l="l" t="t" r="r" b="b"/>
              <a:pathLst>
                <a:path w="17303" h="17351" extrusionOk="0">
                  <a:moveTo>
                    <a:pt x="6447" y="1018"/>
                  </a:moveTo>
                  <a:lnTo>
                    <a:pt x="6786" y="1067"/>
                  </a:lnTo>
                  <a:lnTo>
                    <a:pt x="7125" y="1163"/>
                  </a:lnTo>
                  <a:lnTo>
                    <a:pt x="7416" y="1309"/>
                  </a:lnTo>
                  <a:lnTo>
                    <a:pt x="7658" y="1503"/>
                  </a:lnTo>
                  <a:lnTo>
                    <a:pt x="7852" y="1745"/>
                  </a:lnTo>
                  <a:lnTo>
                    <a:pt x="7998" y="2036"/>
                  </a:lnTo>
                  <a:lnTo>
                    <a:pt x="8095" y="2375"/>
                  </a:lnTo>
                  <a:lnTo>
                    <a:pt x="8143" y="2714"/>
                  </a:lnTo>
                  <a:lnTo>
                    <a:pt x="8143" y="3974"/>
                  </a:lnTo>
                  <a:lnTo>
                    <a:pt x="7755" y="4023"/>
                  </a:lnTo>
                  <a:lnTo>
                    <a:pt x="7368" y="4120"/>
                  </a:lnTo>
                  <a:lnTo>
                    <a:pt x="6980" y="4265"/>
                  </a:lnTo>
                  <a:lnTo>
                    <a:pt x="6641" y="4459"/>
                  </a:lnTo>
                  <a:lnTo>
                    <a:pt x="6301" y="4653"/>
                  </a:lnTo>
                  <a:lnTo>
                    <a:pt x="5962" y="4895"/>
                  </a:lnTo>
                  <a:lnTo>
                    <a:pt x="5671" y="5138"/>
                  </a:lnTo>
                  <a:lnTo>
                    <a:pt x="5380" y="5428"/>
                  </a:lnTo>
                  <a:lnTo>
                    <a:pt x="5138" y="5719"/>
                  </a:lnTo>
                  <a:lnTo>
                    <a:pt x="4944" y="6010"/>
                  </a:lnTo>
                  <a:lnTo>
                    <a:pt x="4750" y="6398"/>
                  </a:lnTo>
                  <a:lnTo>
                    <a:pt x="4557" y="6737"/>
                  </a:lnTo>
                  <a:lnTo>
                    <a:pt x="4460" y="7125"/>
                  </a:lnTo>
                  <a:lnTo>
                    <a:pt x="4363" y="7512"/>
                  </a:lnTo>
                  <a:lnTo>
                    <a:pt x="4266" y="7900"/>
                  </a:lnTo>
                  <a:lnTo>
                    <a:pt x="4266" y="8336"/>
                  </a:lnTo>
                  <a:lnTo>
                    <a:pt x="4266" y="8724"/>
                  </a:lnTo>
                  <a:lnTo>
                    <a:pt x="4314" y="9063"/>
                  </a:lnTo>
                  <a:lnTo>
                    <a:pt x="4411" y="9451"/>
                  </a:lnTo>
                  <a:lnTo>
                    <a:pt x="4508" y="9790"/>
                  </a:lnTo>
                  <a:lnTo>
                    <a:pt x="4653" y="10129"/>
                  </a:lnTo>
                  <a:lnTo>
                    <a:pt x="4799" y="10420"/>
                  </a:lnTo>
                  <a:lnTo>
                    <a:pt x="5187" y="11002"/>
                  </a:lnTo>
                  <a:lnTo>
                    <a:pt x="1019" y="11002"/>
                  </a:lnTo>
                  <a:lnTo>
                    <a:pt x="1019" y="1018"/>
                  </a:lnTo>
                  <a:close/>
                  <a:moveTo>
                    <a:pt x="16285" y="1018"/>
                  </a:moveTo>
                  <a:lnTo>
                    <a:pt x="16285" y="11002"/>
                  </a:lnTo>
                  <a:lnTo>
                    <a:pt x="12117" y="11002"/>
                  </a:lnTo>
                  <a:lnTo>
                    <a:pt x="12505" y="10420"/>
                  </a:lnTo>
                  <a:lnTo>
                    <a:pt x="12650" y="10129"/>
                  </a:lnTo>
                  <a:lnTo>
                    <a:pt x="12796" y="9790"/>
                  </a:lnTo>
                  <a:lnTo>
                    <a:pt x="12893" y="9451"/>
                  </a:lnTo>
                  <a:lnTo>
                    <a:pt x="12989" y="9063"/>
                  </a:lnTo>
                  <a:lnTo>
                    <a:pt x="12989" y="8724"/>
                  </a:lnTo>
                  <a:lnTo>
                    <a:pt x="13038" y="8336"/>
                  </a:lnTo>
                  <a:lnTo>
                    <a:pt x="12989" y="7900"/>
                  </a:lnTo>
                  <a:lnTo>
                    <a:pt x="12941" y="7512"/>
                  </a:lnTo>
                  <a:lnTo>
                    <a:pt x="12844" y="7125"/>
                  </a:lnTo>
                  <a:lnTo>
                    <a:pt x="12747" y="6737"/>
                  </a:lnTo>
                  <a:lnTo>
                    <a:pt x="12553" y="6398"/>
                  </a:lnTo>
                  <a:lnTo>
                    <a:pt x="12359" y="6010"/>
                  </a:lnTo>
                  <a:lnTo>
                    <a:pt x="12166" y="5719"/>
                  </a:lnTo>
                  <a:lnTo>
                    <a:pt x="11923" y="5428"/>
                  </a:lnTo>
                  <a:lnTo>
                    <a:pt x="11632" y="5138"/>
                  </a:lnTo>
                  <a:lnTo>
                    <a:pt x="11342" y="4895"/>
                  </a:lnTo>
                  <a:lnTo>
                    <a:pt x="11002" y="4653"/>
                  </a:lnTo>
                  <a:lnTo>
                    <a:pt x="10663" y="4459"/>
                  </a:lnTo>
                  <a:lnTo>
                    <a:pt x="10324" y="4265"/>
                  </a:lnTo>
                  <a:lnTo>
                    <a:pt x="9936" y="4120"/>
                  </a:lnTo>
                  <a:lnTo>
                    <a:pt x="9548" y="4023"/>
                  </a:lnTo>
                  <a:lnTo>
                    <a:pt x="9161" y="3974"/>
                  </a:lnTo>
                  <a:lnTo>
                    <a:pt x="9161" y="2714"/>
                  </a:lnTo>
                  <a:lnTo>
                    <a:pt x="9209" y="2375"/>
                  </a:lnTo>
                  <a:lnTo>
                    <a:pt x="9306" y="2036"/>
                  </a:lnTo>
                  <a:lnTo>
                    <a:pt x="9452" y="1745"/>
                  </a:lnTo>
                  <a:lnTo>
                    <a:pt x="9645" y="1503"/>
                  </a:lnTo>
                  <a:lnTo>
                    <a:pt x="9888" y="1309"/>
                  </a:lnTo>
                  <a:lnTo>
                    <a:pt x="10178" y="1163"/>
                  </a:lnTo>
                  <a:lnTo>
                    <a:pt x="10518" y="1067"/>
                  </a:lnTo>
                  <a:lnTo>
                    <a:pt x="10857" y="1018"/>
                  </a:lnTo>
                  <a:close/>
                  <a:moveTo>
                    <a:pt x="8628" y="4944"/>
                  </a:moveTo>
                  <a:lnTo>
                    <a:pt x="9015" y="4992"/>
                  </a:lnTo>
                  <a:lnTo>
                    <a:pt x="9306" y="5041"/>
                  </a:lnTo>
                  <a:lnTo>
                    <a:pt x="9645" y="5138"/>
                  </a:lnTo>
                  <a:lnTo>
                    <a:pt x="9936" y="5234"/>
                  </a:lnTo>
                  <a:lnTo>
                    <a:pt x="10275" y="5380"/>
                  </a:lnTo>
                  <a:lnTo>
                    <a:pt x="10518" y="5525"/>
                  </a:lnTo>
                  <a:lnTo>
                    <a:pt x="10809" y="5719"/>
                  </a:lnTo>
                  <a:lnTo>
                    <a:pt x="11051" y="5961"/>
                  </a:lnTo>
                  <a:lnTo>
                    <a:pt x="11245" y="6204"/>
                  </a:lnTo>
                  <a:lnTo>
                    <a:pt x="11439" y="6446"/>
                  </a:lnTo>
                  <a:lnTo>
                    <a:pt x="11584" y="6737"/>
                  </a:lnTo>
                  <a:lnTo>
                    <a:pt x="11729" y="7028"/>
                  </a:lnTo>
                  <a:lnTo>
                    <a:pt x="11875" y="7318"/>
                  </a:lnTo>
                  <a:lnTo>
                    <a:pt x="11923" y="7658"/>
                  </a:lnTo>
                  <a:lnTo>
                    <a:pt x="11972" y="7997"/>
                  </a:lnTo>
                  <a:lnTo>
                    <a:pt x="12020" y="8336"/>
                  </a:lnTo>
                  <a:lnTo>
                    <a:pt x="11972" y="8675"/>
                  </a:lnTo>
                  <a:lnTo>
                    <a:pt x="11923" y="9015"/>
                  </a:lnTo>
                  <a:lnTo>
                    <a:pt x="11875" y="9306"/>
                  </a:lnTo>
                  <a:lnTo>
                    <a:pt x="11729" y="9645"/>
                  </a:lnTo>
                  <a:lnTo>
                    <a:pt x="11584" y="9936"/>
                  </a:lnTo>
                  <a:lnTo>
                    <a:pt x="11439" y="10226"/>
                  </a:lnTo>
                  <a:lnTo>
                    <a:pt x="11245" y="10469"/>
                  </a:lnTo>
                  <a:lnTo>
                    <a:pt x="11051" y="10711"/>
                  </a:lnTo>
                  <a:lnTo>
                    <a:pt x="10809" y="10905"/>
                  </a:lnTo>
                  <a:lnTo>
                    <a:pt x="10518" y="11099"/>
                  </a:lnTo>
                  <a:lnTo>
                    <a:pt x="10275" y="11293"/>
                  </a:lnTo>
                  <a:lnTo>
                    <a:pt x="9936" y="11438"/>
                  </a:lnTo>
                  <a:lnTo>
                    <a:pt x="9645" y="11535"/>
                  </a:lnTo>
                  <a:lnTo>
                    <a:pt x="9306" y="11632"/>
                  </a:lnTo>
                  <a:lnTo>
                    <a:pt x="9015" y="11680"/>
                  </a:lnTo>
                  <a:lnTo>
                    <a:pt x="8288" y="11680"/>
                  </a:lnTo>
                  <a:lnTo>
                    <a:pt x="7949" y="11632"/>
                  </a:lnTo>
                  <a:lnTo>
                    <a:pt x="7658" y="11535"/>
                  </a:lnTo>
                  <a:lnTo>
                    <a:pt x="7319" y="11438"/>
                  </a:lnTo>
                  <a:lnTo>
                    <a:pt x="7028" y="11293"/>
                  </a:lnTo>
                  <a:lnTo>
                    <a:pt x="6786" y="11099"/>
                  </a:lnTo>
                  <a:lnTo>
                    <a:pt x="6495" y="10905"/>
                  </a:lnTo>
                  <a:lnTo>
                    <a:pt x="6253" y="10711"/>
                  </a:lnTo>
                  <a:lnTo>
                    <a:pt x="6059" y="10469"/>
                  </a:lnTo>
                  <a:lnTo>
                    <a:pt x="5865" y="10226"/>
                  </a:lnTo>
                  <a:lnTo>
                    <a:pt x="5671" y="9936"/>
                  </a:lnTo>
                  <a:lnTo>
                    <a:pt x="5574" y="9645"/>
                  </a:lnTo>
                  <a:lnTo>
                    <a:pt x="5429" y="9306"/>
                  </a:lnTo>
                  <a:lnTo>
                    <a:pt x="5332" y="9015"/>
                  </a:lnTo>
                  <a:lnTo>
                    <a:pt x="5284" y="8675"/>
                  </a:lnTo>
                  <a:lnTo>
                    <a:pt x="5284" y="8336"/>
                  </a:lnTo>
                  <a:lnTo>
                    <a:pt x="5284" y="7997"/>
                  </a:lnTo>
                  <a:lnTo>
                    <a:pt x="5332" y="7658"/>
                  </a:lnTo>
                  <a:lnTo>
                    <a:pt x="5429" y="7318"/>
                  </a:lnTo>
                  <a:lnTo>
                    <a:pt x="5574" y="7028"/>
                  </a:lnTo>
                  <a:lnTo>
                    <a:pt x="5671" y="6737"/>
                  </a:lnTo>
                  <a:lnTo>
                    <a:pt x="5865" y="6446"/>
                  </a:lnTo>
                  <a:lnTo>
                    <a:pt x="6059" y="6204"/>
                  </a:lnTo>
                  <a:lnTo>
                    <a:pt x="6253" y="5961"/>
                  </a:lnTo>
                  <a:lnTo>
                    <a:pt x="6495" y="5719"/>
                  </a:lnTo>
                  <a:lnTo>
                    <a:pt x="6786" y="5525"/>
                  </a:lnTo>
                  <a:lnTo>
                    <a:pt x="7028" y="5380"/>
                  </a:lnTo>
                  <a:lnTo>
                    <a:pt x="7319" y="5234"/>
                  </a:lnTo>
                  <a:lnTo>
                    <a:pt x="7658" y="5138"/>
                  </a:lnTo>
                  <a:lnTo>
                    <a:pt x="7949" y="5041"/>
                  </a:lnTo>
                  <a:lnTo>
                    <a:pt x="8288" y="4992"/>
                  </a:lnTo>
                  <a:lnTo>
                    <a:pt x="8628" y="4944"/>
                  </a:lnTo>
                  <a:close/>
                  <a:moveTo>
                    <a:pt x="9161" y="12698"/>
                  </a:moveTo>
                  <a:lnTo>
                    <a:pt x="9161" y="15848"/>
                  </a:lnTo>
                  <a:lnTo>
                    <a:pt x="9112" y="16042"/>
                  </a:lnTo>
                  <a:lnTo>
                    <a:pt x="9015" y="16188"/>
                  </a:lnTo>
                  <a:lnTo>
                    <a:pt x="8870" y="16284"/>
                  </a:lnTo>
                  <a:lnTo>
                    <a:pt x="8628" y="16333"/>
                  </a:lnTo>
                  <a:lnTo>
                    <a:pt x="8434" y="16284"/>
                  </a:lnTo>
                  <a:lnTo>
                    <a:pt x="8288" y="16188"/>
                  </a:lnTo>
                  <a:lnTo>
                    <a:pt x="8191" y="16042"/>
                  </a:lnTo>
                  <a:lnTo>
                    <a:pt x="8143" y="15848"/>
                  </a:lnTo>
                  <a:lnTo>
                    <a:pt x="8143" y="12698"/>
                  </a:lnTo>
                  <a:close/>
                  <a:moveTo>
                    <a:pt x="485" y="0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1" y="340"/>
                  </a:lnTo>
                  <a:lnTo>
                    <a:pt x="1" y="533"/>
                  </a:lnTo>
                  <a:lnTo>
                    <a:pt x="1" y="11535"/>
                  </a:lnTo>
                  <a:lnTo>
                    <a:pt x="1" y="11729"/>
                  </a:lnTo>
                  <a:lnTo>
                    <a:pt x="146" y="11874"/>
                  </a:lnTo>
                  <a:lnTo>
                    <a:pt x="292" y="11971"/>
                  </a:lnTo>
                  <a:lnTo>
                    <a:pt x="485" y="12020"/>
                  </a:lnTo>
                  <a:lnTo>
                    <a:pt x="6301" y="12020"/>
                  </a:lnTo>
                  <a:lnTo>
                    <a:pt x="6689" y="12262"/>
                  </a:lnTo>
                  <a:lnTo>
                    <a:pt x="7125" y="12456"/>
                  </a:lnTo>
                  <a:lnTo>
                    <a:pt x="7125" y="15848"/>
                  </a:lnTo>
                  <a:lnTo>
                    <a:pt x="7174" y="16139"/>
                  </a:lnTo>
                  <a:lnTo>
                    <a:pt x="7222" y="16430"/>
                  </a:lnTo>
                  <a:lnTo>
                    <a:pt x="7368" y="16672"/>
                  </a:lnTo>
                  <a:lnTo>
                    <a:pt x="7561" y="16915"/>
                  </a:lnTo>
                  <a:lnTo>
                    <a:pt x="7804" y="17108"/>
                  </a:lnTo>
                  <a:lnTo>
                    <a:pt x="8046" y="17254"/>
                  </a:lnTo>
                  <a:lnTo>
                    <a:pt x="8337" y="17302"/>
                  </a:lnTo>
                  <a:lnTo>
                    <a:pt x="8628" y="17351"/>
                  </a:lnTo>
                  <a:lnTo>
                    <a:pt x="8967" y="17302"/>
                  </a:lnTo>
                  <a:lnTo>
                    <a:pt x="9258" y="17254"/>
                  </a:lnTo>
                  <a:lnTo>
                    <a:pt x="9500" y="17108"/>
                  </a:lnTo>
                  <a:lnTo>
                    <a:pt x="9742" y="16915"/>
                  </a:lnTo>
                  <a:lnTo>
                    <a:pt x="9936" y="16672"/>
                  </a:lnTo>
                  <a:lnTo>
                    <a:pt x="10033" y="16430"/>
                  </a:lnTo>
                  <a:lnTo>
                    <a:pt x="10130" y="16139"/>
                  </a:lnTo>
                  <a:lnTo>
                    <a:pt x="10178" y="15848"/>
                  </a:lnTo>
                  <a:lnTo>
                    <a:pt x="10178" y="12456"/>
                  </a:lnTo>
                  <a:lnTo>
                    <a:pt x="10566" y="12262"/>
                  </a:lnTo>
                  <a:lnTo>
                    <a:pt x="10954" y="12020"/>
                  </a:lnTo>
                  <a:lnTo>
                    <a:pt x="16818" y="12020"/>
                  </a:lnTo>
                  <a:lnTo>
                    <a:pt x="17012" y="11971"/>
                  </a:lnTo>
                  <a:lnTo>
                    <a:pt x="17157" y="11874"/>
                  </a:lnTo>
                  <a:lnTo>
                    <a:pt x="17303" y="11729"/>
                  </a:lnTo>
                  <a:lnTo>
                    <a:pt x="17303" y="11535"/>
                  </a:lnTo>
                  <a:lnTo>
                    <a:pt x="17303" y="533"/>
                  </a:lnTo>
                  <a:lnTo>
                    <a:pt x="17303" y="340"/>
                  </a:lnTo>
                  <a:lnTo>
                    <a:pt x="17157" y="146"/>
                  </a:lnTo>
                  <a:lnTo>
                    <a:pt x="17012" y="49"/>
                  </a:lnTo>
                  <a:lnTo>
                    <a:pt x="16818" y="0"/>
                  </a:lnTo>
                  <a:lnTo>
                    <a:pt x="10857" y="0"/>
                  </a:lnTo>
                  <a:lnTo>
                    <a:pt x="10518" y="49"/>
                  </a:lnTo>
                  <a:lnTo>
                    <a:pt x="10178" y="97"/>
                  </a:lnTo>
                  <a:lnTo>
                    <a:pt x="9888" y="194"/>
                  </a:lnTo>
                  <a:lnTo>
                    <a:pt x="9597" y="340"/>
                  </a:lnTo>
                  <a:lnTo>
                    <a:pt x="9306" y="485"/>
                  </a:lnTo>
                  <a:lnTo>
                    <a:pt x="9064" y="679"/>
                  </a:lnTo>
                  <a:lnTo>
                    <a:pt x="8870" y="873"/>
                  </a:lnTo>
                  <a:lnTo>
                    <a:pt x="8628" y="1115"/>
                  </a:lnTo>
                  <a:lnTo>
                    <a:pt x="8434" y="873"/>
                  </a:lnTo>
                  <a:lnTo>
                    <a:pt x="8240" y="679"/>
                  </a:lnTo>
                  <a:lnTo>
                    <a:pt x="7998" y="485"/>
                  </a:lnTo>
                  <a:lnTo>
                    <a:pt x="7707" y="340"/>
                  </a:lnTo>
                  <a:lnTo>
                    <a:pt x="7416" y="194"/>
                  </a:lnTo>
                  <a:lnTo>
                    <a:pt x="7125" y="97"/>
                  </a:lnTo>
                  <a:lnTo>
                    <a:pt x="6786" y="49"/>
                  </a:lnTo>
                  <a:lnTo>
                    <a:pt x="64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1504027" y="3491660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533" y="0"/>
                  </a:moveTo>
                  <a:lnTo>
                    <a:pt x="340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727"/>
                  </a:lnTo>
                  <a:lnTo>
                    <a:pt x="146" y="872"/>
                  </a:lnTo>
                  <a:lnTo>
                    <a:pt x="340" y="969"/>
                  </a:lnTo>
                  <a:lnTo>
                    <a:pt x="533" y="1018"/>
                  </a:lnTo>
                  <a:lnTo>
                    <a:pt x="727" y="969"/>
                  </a:lnTo>
                  <a:lnTo>
                    <a:pt x="873" y="872"/>
                  </a:lnTo>
                  <a:lnTo>
                    <a:pt x="970" y="727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7" y="49"/>
                  </a:lnTo>
                  <a:lnTo>
                    <a:pt x="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1591648" y="3491660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485" y="0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49" y="727"/>
                  </a:lnTo>
                  <a:lnTo>
                    <a:pt x="146" y="872"/>
                  </a:lnTo>
                  <a:lnTo>
                    <a:pt x="291" y="969"/>
                  </a:lnTo>
                  <a:lnTo>
                    <a:pt x="485" y="1018"/>
                  </a:lnTo>
                  <a:lnTo>
                    <a:pt x="679" y="969"/>
                  </a:lnTo>
                  <a:lnTo>
                    <a:pt x="873" y="872"/>
                  </a:lnTo>
                  <a:lnTo>
                    <a:pt x="970" y="727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679" y="49"/>
                  </a:lnTo>
                  <a:lnTo>
                    <a:pt x="4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1547826" y="3491660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486" y="0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49" y="727"/>
                  </a:lnTo>
                  <a:lnTo>
                    <a:pt x="146" y="872"/>
                  </a:lnTo>
                  <a:lnTo>
                    <a:pt x="292" y="969"/>
                  </a:lnTo>
                  <a:lnTo>
                    <a:pt x="486" y="1018"/>
                  </a:lnTo>
                  <a:lnTo>
                    <a:pt x="728" y="969"/>
                  </a:lnTo>
                  <a:lnTo>
                    <a:pt x="873" y="872"/>
                  </a:lnTo>
                  <a:lnTo>
                    <a:pt x="970" y="727"/>
                  </a:lnTo>
                  <a:lnTo>
                    <a:pt x="1019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8" y="49"/>
                  </a:lnTo>
                  <a:lnTo>
                    <a:pt x="4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1597117" y="3361303"/>
              <a:ext cx="111757" cy="23029"/>
            </a:xfrm>
            <a:custGeom>
              <a:avLst/>
              <a:gdLst/>
              <a:ahLst/>
              <a:cxnLst/>
              <a:rect l="l" t="t" r="r" b="b"/>
              <a:pathLst>
                <a:path w="4945" h="1019" extrusionOk="0">
                  <a:moveTo>
                    <a:pt x="534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340"/>
                  </a:lnTo>
                  <a:lnTo>
                    <a:pt x="1" y="534"/>
                  </a:lnTo>
                  <a:lnTo>
                    <a:pt x="49" y="728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534" y="1019"/>
                  </a:lnTo>
                  <a:lnTo>
                    <a:pt x="4460" y="1019"/>
                  </a:lnTo>
                  <a:lnTo>
                    <a:pt x="4654" y="970"/>
                  </a:lnTo>
                  <a:lnTo>
                    <a:pt x="4799" y="873"/>
                  </a:lnTo>
                  <a:lnTo>
                    <a:pt x="4944" y="728"/>
                  </a:lnTo>
                  <a:lnTo>
                    <a:pt x="4944" y="534"/>
                  </a:lnTo>
                  <a:lnTo>
                    <a:pt x="4944" y="340"/>
                  </a:lnTo>
                  <a:lnTo>
                    <a:pt x="4799" y="146"/>
                  </a:lnTo>
                  <a:lnTo>
                    <a:pt x="4654" y="49"/>
                  </a:lnTo>
                  <a:lnTo>
                    <a:pt x="44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1650792" y="3407316"/>
              <a:ext cx="58082" cy="23029"/>
            </a:xfrm>
            <a:custGeom>
              <a:avLst/>
              <a:gdLst/>
              <a:ahLst/>
              <a:cxnLst/>
              <a:rect l="l" t="t" r="r" b="b"/>
              <a:pathLst>
                <a:path w="2570" h="1019" extrusionOk="0">
                  <a:moveTo>
                    <a:pt x="534" y="0"/>
                  </a:moveTo>
                  <a:lnTo>
                    <a:pt x="340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533"/>
                  </a:lnTo>
                  <a:lnTo>
                    <a:pt x="49" y="727"/>
                  </a:lnTo>
                  <a:lnTo>
                    <a:pt x="146" y="873"/>
                  </a:lnTo>
                  <a:lnTo>
                    <a:pt x="340" y="970"/>
                  </a:lnTo>
                  <a:lnTo>
                    <a:pt x="534" y="1018"/>
                  </a:lnTo>
                  <a:lnTo>
                    <a:pt x="2085" y="1018"/>
                  </a:lnTo>
                  <a:lnTo>
                    <a:pt x="2279" y="970"/>
                  </a:lnTo>
                  <a:lnTo>
                    <a:pt x="2424" y="873"/>
                  </a:lnTo>
                  <a:lnTo>
                    <a:pt x="2569" y="727"/>
                  </a:lnTo>
                  <a:lnTo>
                    <a:pt x="2569" y="533"/>
                  </a:lnTo>
                  <a:lnTo>
                    <a:pt x="2569" y="291"/>
                  </a:lnTo>
                  <a:lnTo>
                    <a:pt x="2424" y="146"/>
                  </a:lnTo>
                  <a:lnTo>
                    <a:pt x="2279" y="49"/>
                  </a:lnTo>
                  <a:lnTo>
                    <a:pt x="20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1408723" y="3361303"/>
              <a:ext cx="112842" cy="23029"/>
            </a:xfrm>
            <a:custGeom>
              <a:avLst/>
              <a:gdLst/>
              <a:ahLst/>
              <a:cxnLst/>
              <a:rect l="l" t="t" r="r" b="b"/>
              <a:pathLst>
                <a:path w="4993" h="1019" extrusionOk="0">
                  <a:moveTo>
                    <a:pt x="534" y="1"/>
                  </a:moveTo>
                  <a:lnTo>
                    <a:pt x="340" y="49"/>
                  </a:lnTo>
                  <a:lnTo>
                    <a:pt x="195" y="146"/>
                  </a:lnTo>
                  <a:lnTo>
                    <a:pt x="49" y="340"/>
                  </a:lnTo>
                  <a:lnTo>
                    <a:pt x="1" y="534"/>
                  </a:lnTo>
                  <a:lnTo>
                    <a:pt x="49" y="728"/>
                  </a:lnTo>
                  <a:lnTo>
                    <a:pt x="195" y="873"/>
                  </a:lnTo>
                  <a:lnTo>
                    <a:pt x="340" y="970"/>
                  </a:lnTo>
                  <a:lnTo>
                    <a:pt x="534" y="1019"/>
                  </a:lnTo>
                  <a:lnTo>
                    <a:pt x="4460" y="1019"/>
                  </a:lnTo>
                  <a:lnTo>
                    <a:pt x="4654" y="970"/>
                  </a:lnTo>
                  <a:lnTo>
                    <a:pt x="4847" y="873"/>
                  </a:lnTo>
                  <a:lnTo>
                    <a:pt x="4944" y="728"/>
                  </a:lnTo>
                  <a:lnTo>
                    <a:pt x="4993" y="534"/>
                  </a:lnTo>
                  <a:lnTo>
                    <a:pt x="4944" y="340"/>
                  </a:lnTo>
                  <a:lnTo>
                    <a:pt x="4847" y="146"/>
                  </a:lnTo>
                  <a:lnTo>
                    <a:pt x="4654" y="49"/>
                  </a:lnTo>
                  <a:lnTo>
                    <a:pt x="44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1408723" y="3407316"/>
              <a:ext cx="59189" cy="23029"/>
            </a:xfrm>
            <a:custGeom>
              <a:avLst/>
              <a:gdLst/>
              <a:ahLst/>
              <a:cxnLst/>
              <a:rect l="l" t="t" r="r" b="b"/>
              <a:pathLst>
                <a:path w="2619" h="1019" extrusionOk="0">
                  <a:moveTo>
                    <a:pt x="534" y="0"/>
                  </a:moveTo>
                  <a:lnTo>
                    <a:pt x="340" y="49"/>
                  </a:lnTo>
                  <a:lnTo>
                    <a:pt x="195" y="146"/>
                  </a:lnTo>
                  <a:lnTo>
                    <a:pt x="49" y="291"/>
                  </a:lnTo>
                  <a:lnTo>
                    <a:pt x="1" y="533"/>
                  </a:lnTo>
                  <a:lnTo>
                    <a:pt x="49" y="727"/>
                  </a:lnTo>
                  <a:lnTo>
                    <a:pt x="195" y="873"/>
                  </a:lnTo>
                  <a:lnTo>
                    <a:pt x="340" y="970"/>
                  </a:lnTo>
                  <a:lnTo>
                    <a:pt x="534" y="1018"/>
                  </a:lnTo>
                  <a:lnTo>
                    <a:pt x="2085" y="1018"/>
                  </a:lnTo>
                  <a:lnTo>
                    <a:pt x="2279" y="970"/>
                  </a:lnTo>
                  <a:lnTo>
                    <a:pt x="2473" y="873"/>
                  </a:lnTo>
                  <a:lnTo>
                    <a:pt x="2570" y="727"/>
                  </a:lnTo>
                  <a:lnTo>
                    <a:pt x="2618" y="533"/>
                  </a:lnTo>
                  <a:lnTo>
                    <a:pt x="2570" y="291"/>
                  </a:lnTo>
                  <a:lnTo>
                    <a:pt x="2473" y="146"/>
                  </a:lnTo>
                  <a:lnTo>
                    <a:pt x="2279" y="49"/>
                  </a:lnTo>
                  <a:lnTo>
                    <a:pt x="20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909" name="Google Shape;909;p58"/>
          <p:cNvGrpSpPr/>
          <p:nvPr/>
        </p:nvGrpSpPr>
        <p:grpSpPr>
          <a:xfrm>
            <a:off x="5128675" y="1684062"/>
            <a:ext cx="391048" cy="392133"/>
            <a:chOff x="3288275" y="3315312"/>
            <a:chExt cx="391048" cy="392133"/>
          </a:xfrm>
          <a:solidFill>
            <a:schemeClr val="bg1"/>
          </a:solidFill>
        </p:grpSpPr>
        <p:sp>
          <p:nvSpPr>
            <p:cNvPr id="910" name="Google Shape;910;p58"/>
            <p:cNvSpPr/>
            <p:nvPr/>
          </p:nvSpPr>
          <p:spPr>
            <a:xfrm>
              <a:off x="3391240" y="3419362"/>
              <a:ext cx="185139" cy="185117"/>
            </a:xfrm>
            <a:custGeom>
              <a:avLst/>
              <a:gdLst/>
              <a:ahLst/>
              <a:cxnLst/>
              <a:rect l="l" t="t" r="r" b="b"/>
              <a:pathLst>
                <a:path w="8192" h="8191" extrusionOk="0">
                  <a:moveTo>
                    <a:pt x="5186" y="1018"/>
                  </a:moveTo>
                  <a:lnTo>
                    <a:pt x="5283" y="1357"/>
                  </a:lnTo>
                  <a:lnTo>
                    <a:pt x="5477" y="1697"/>
                  </a:lnTo>
                  <a:lnTo>
                    <a:pt x="5671" y="1988"/>
                  </a:lnTo>
                  <a:lnTo>
                    <a:pt x="5913" y="2278"/>
                  </a:lnTo>
                  <a:lnTo>
                    <a:pt x="6156" y="2521"/>
                  </a:lnTo>
                  <a:lnTo>
                    <a:pt x="6495" y="2714"/>
                  </a:lnTo>
                  <a:lnTo>
                    <a:pt x="6834" y="2860"/>
                  </a:lnTo>
                  <a:lnTo>
                    <a:pt x="7173" y="2957"/>
                  </a:lnTo>
                  <a:lnTo>
                    <a:pt x="7173" y="5186"/>
                  </a:lnTo>
                  <a:lnTo>
                    <a:pt x="6834" y="5283"/>
                  </a:lnTo>
                  <a:lnTo>
                    <a:pt x="6495" y="5429"/>
                  </a:lnTo>
                  <a:lnTo>
                    <a:pt x="6156" y="5622"/>
                  </a:lnTo>
                  <a:lnTo>
                    <a:pt x="5913" y="5865"/>
                  </a:lnTo>
                  <a:lnTo>
                    <a:pt x="5671" y="6155"/>
                  </a:lnTo>
                  <a:lnTo>
                    <a:pt x="5477" y="6446"/>
                  </a:lnTo>
                  <a:lnTo>
                    <a:pt x="5283" y="6786"/>
                  </a:lnTo>
                  <a:lnTo>
                    <a:pt x="5186" y="7173"/>
                  </a:lnTo>
                  <a:lnTo>
                    <a:pt x="3006" y="7173"/>
                  </a:lnTo>
                  <a:lnTo>
                    <a:pt x="2860" y="6737"/>
                  </a:lnTo>
                  <a:lnTo>
                    <a:pt x="2666" y="6349"/>
                  </a:lnTo>
                  <a:lnTo>
                    <a:pt x="2424" y="6010"/>
                  </a:lnTo>
                  <a:lnTo>
                    <a:pt x="2133" y="5719"/>
                  </a:lnTo>
                  <a:lnTo>
                    <a:pt x="1891" y="5525"/>
                  </a:lnTo>
                  <a:lnTo>
                    <a:pt x="1600" y="5380"/>
                  </a:lnTo>
                  <a:lnTo>
                    <a:pt x="1309" y="5283"/>
                  </a:lnTo>
                  <a:lnTo>
                    <a:pt x="1018" y="5186"/>
                  </a:lnTo>
                  <a:lnTo>
                    <a:pt x="1018" y="2957"/>
                  </a:lnTo>
                  <a:lnTo>
                    <a:pt x="1358" y="2860"/>
                  </a:lnTo>
                  <a:lnTo>
                    <a:pt x="1697" y="2714"/>
                  </a:lnTo>
                  <a:lnTo>
                    <a:pt x="2036" y="2521"/>
                  </a:lnTo>
                  <a:lnTo>
                    <a:pt x="2327" y="2278"/>
                  </a:lnTo>
                  <a:lnTo>
                    <a:pt x="2521" y="1988"/>
                  </a:lnTo>
                  <a:lnTo>
                    <a:pt x="2763" y="1697"/>
                  </a:lnTo>
                  <a:lnTo>
                    <a:pt x="2909" y="1357"/>
                  </a:lnTo>
                  <a:lnTo>
                    <a:pt x="3006" y="1018"/>
                  </a:lnTo>
                  <a:close/>
                  <a:moveTo>
                    <a:pt x="2327" y="0"/>
                  </a:moveTo>
                  <a:lnTo>
                    <a:pt x="2182" y="146"/>
                  </a:lnTo>
                  <a:lnTo>
                    <a:pt x="2085" y="291"/>
                  </a:lnTo>
                  <a:lnTo>
                    <a:pt x="2036" y="485"/>
                  </a:lnTo>
                  <a:lnTo>
                    <a:pt x="1988" y="776"/>
                  </a:lnTo>
                  <a:lnTo>
                    <a:pt x="1891" y="1067"/>
                  </a:lnTo>
                  <a:lnTo>
                    <a:pt x="1794" y="1357"/>
                  </a:lnTo>
                  <a:lnTo>
                    <a:pt x="1600" y="1551"/>
                  </a:lnTo>
                  <a:lnTo>
                    <a:pt x="1358" y="1745"/>
                  </a:lnTo>
                  <a:lnTo>
                    <a:pt x="1115" y="1891"/>
                  </a:lnTo>
                  <a:lnTo>
                    <a:pt x="825" y="1988"/>
                  </a:lnTo>
                  <a:lnTo>
                    <a:pt x="485" y="2036"/>
                  </a:lnTo>
                  <a:lnTo>
                    <a:pt x="291" y="2036"/>
                  </a:lnTo>
                  <a:lnTo>
                    <a:pt x="146" y="2181"/>
                  </a:lnTo>
                  <a:lnTo>
                    <a:pt x="49" y="2327"/>
                  </a:lnTo>
                  <a:lnTo>
                    <a:pt x="1" y="2521"/>
                  </a:lnTo>
                  <a:lnTo>
                    <a:pt x="1" y="5622"/>
                  </a:lnTo>
                  <a:lnTo>
                    <a:pt x="49" y="5816"/>
                  </a:lnTo>
                  <a:lnTo>
                    <a:pt x="146" y="6010"/>
                  </a:lnTo>
                  <a:lnTo>
                    <a:pt x="291" y="6107"/>
                  </a:lnTo>
                  <a:lnTo>
                    <a:pt x="485" y="6155"/>
                  </a:lnTo>
                  <a:lnTo>
                    <a:pt x="776" y="6155"/>
                  </a:lnTo>
                  <a:lnTo>
                    <a:pt x="1018" y="6252"/>
                  </a:lnTo>
                  <a:lnTo>
                    <a:pt x="1261" y="6349"/>
                  </a:lnTo>
                  <a:lnTo>
                    <a:pt x="1503" y="6495"/>
                  </a:lnTo>
                  <a:lnTo>
                    <a:pt x="1697" y="6737"/>
                  </a:lnTo>
                  <a:lnTo>
                    <a:pt x="1891" y="7028"/>
                  </a:lnTo>
                  <a:lnTo>
                    <a:pt x="1988" y="7319"/>
                  </a:lnTo>
                  <a:lnTo>
                    <a:pt x="2036" y="7658"/>
                  </a:lnTo>
                  <a:lnTo>
                    <a:pt x="2085" y="7852"/>
                  </a:lnTo>
                  <a:lnTo>
                    <a:pt x="2182" y="8046"/>
                  </a:lnTo>
                  <a:lnTo>
                    <a:pt x="2327" y="8143"/>
                  </a:lnTo>
                  <a:lnTo>
                    <a:pt x="2521" y="8191"/>
                  </a:lnTo>
                  <a:lnTo>
                    <a:pt x="5671" y="8191"/>
                  </a:lnTo>
                  <a:lnTo>
                    <a:pt x="5865" y="8143"/>
                  </a:lnTo>
                  <a:lnTo>
                    <a:pt x="6010" y="8046"/>
                  </a:lnTo>
                  <a:lnTo>
                    <a:pt x="6107" y="7852"/>
                  </a:lnTo>
                  <a:lnTo>
                    <a:pt x="6156" y="7658"/>
                  </a:lnTo>
                  <a:lnTo>
                    <a:pt x="6204" y="7367"/>
                  </a:lnTo>
                  <a:lnTo>
                    <a:pt x="6301" y="7076"/>
                  </a:lnTo>
                  <a:lnTo>
                    <a:pt x="6447" y="6834"/>
                  </a:lnTo>
                  <a:lnTo>
                    <a:pt x="6592" y="6592"/>
                  </a:lnTo>
                  <a:lnTo>
                    <a:pt x="6834" y="6398"/>
                  </a:lnTo>
                  <a:lnTo>
                    <a:pt x="7077" y="6252"/>
                  </a:lnTo>
                  <a:lnTo>
                    <a:pt x="7367" y="6155"/>
                  </a:lnTo>
                  <a:lnTo>
                    <a:pt x="7707" y="6155"/>
                  </a:lnTo>
                  <a:lnTo>
                    <a:pt x="7900" y="6107"/>
                  </a:lnTo>
                  <a:lnTo>
                    <a:pt x="8046" y="6010"/>
                  </a:lnTo>
                  <a:lnTo>
                    <a:pt x="8143" y="5816"/>
                  </a:lnTo>
                  <a:lnTo>
                    <a:pt x="8191" y="5622"/>
                  </a:lnTo>
                  <a:lnTo>
                    <a:pt x="8191" y="2521"/>
                  </a:lnTo>
                  <a:lnTo>
                    <a:pt x="8143" y="2327"/>
                  </a:lnTo>
                  <a:lnTo>
                    <a:pt x="8046" y="2181"/>
                  </a:lnTo>
                  <a:lnTo>
                    <a:pt x="7900" y="2036"/>
                  </a:lnTo>
                  <a:lnTo>
                    <a:pt x="7707" y="2036"/>
                  </a:lnTo>
                  <a:lnTo>
                    <a:pt x="7367" y="1988"/>
                  </a:lnTo>
                  <a:lnTo>
                    <a:pt x="7077" y="1891"/>
                  </a:lnTo>
                  <a:lnTo>
                    <a:pt x="6834" y="1745"/>
                  </a:lnTo>
                  <a:lnTo>
                    <a:pt x="6592" y="1551"/>
                  </a:lnTo>
                  <a:lnTo>
                    <a:pt x="6447" y="1357"/>
                  </a:lnTo>
                  <a:lnTo>
                    <a:pt x="6301" y="1067"/>
                  </a:lnTo>
                  <a:lnTo>
                    <a:pt x="6204" y="776"/>
                  </a:lnTo>
                  <a:lnTo>
                    <a:pt x="6156" y="485"/>
                  </a:lnTo>
                  <a:lnTo>
                    <a:pt x="6107" y="291"/>
                  </a:lnTo>
                  <a:lnTo>
                    <a:pt x="6010" y="146"/>
                  </a:lnTo>
                  <a:lnTo>
                    <a:pt x="58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3288275" y="3315312"/>
              <a:ext cx="391048" cy="392133"/>
            </a:xfrm>
            <a:custGeom>
              <a:avLst/>
              <a:gdLst/>
              <a:ahLst/>
              <a:cxnLst/>
              <a:rect l="l" t="t" r="r" b="b"/>
              <a:pathLst>
                <a:path w="17303" h="17351" extrusionOk="0">
                  <a:moveTo>
                    <a:pt x="13765" y="3587"/>
                  </a:moveTo>
                  <a:lnTo>
                    <a:pt x="13765" y="13813"/>
                  </a:lnTo>
                  <a:lnTo>
                    <a:pt x="3539" y="13813"/>
                  </a:lnTo>
                  <a:lnTo>
                    <a:pt x="3539" y="3587"/>
                  </a:lnTo>
                  <a:close/>
                  <a:moveTo>
                    <a:pt x="3054" y="0"/>
                  </a:moveTo>
                  <a:lnTo>
                    <a:pt x="2812" y="49"/>
                  </a:lnTo>
                  <a:lnTo>
                    <a:pt x="2667" y="146"/>
                  </a:lnTo>
                  <a:lnTo>
                    <a:pt x="2570" y="340"/>
                  </a:lnTo>
                  <a:lnTo>
                    <a:pt x="2521" y="533"/>
                  </a:lnTo>
                  <a:lnTo>
                    <a:pt x="2570" y="727"/>
                  </a:lnTo>
                  <a:lnTo>
                    <a:pt x="2667" y="873"/>
                  </a:lnTo>
                  <a:lnTo>
                    <a:pt x="2812" y="970"/>
                  </a:lnTo>
                  <a:lnTo>
                    <a:pt x="3054" y="1018"/>
                  </a:lnTo>
                  <a:lnTo>
                    <a:pt x="4557" y="1018"/>
                  </a:lnTo>
                  <a:lnTo>
                    <a:pt x="4557" y="2569"/>
                  </a:lnTo>
                  <a:lnTo>
                    <a:pt x="2812" y="2569"/>
                  </a:lnTo>
                  <a:lnTo>
                    <a:pt x="2667" y="2714"/>
                  </a:lnTo>
                  <a:lnTo>
                    <a:pt x="2570" y="2860"/>
                  </a:lnTo>
                  <a:lnTo>
                    <a:pt x="2521" y="3054"/>
                  </a:lnTo>
                  <a:lnTo>
                    <a:pt x="2521" y="4604"/>
                  </a:lnTo>
                  <a:lnTo>
                    <a:pt x="1019" y="4604"/>
                  </a:lnTo>
                  <a:lnTo>
                    <a:pt x="1019" y="3054"/>
                  </a:lnTo>
                  <a:lnTo>
                    <a:pt x="970" y="2860"/>
                  </a:lnTo>
                  <a:lnTo>
                    <a:pt x="873" y="2714"/>
                  </a:lnTo>
                  <a:lnTo>
                    <a:pt x="679" y="2569"/>
                  </a:lnTo>
                  <a:lnTo>
                    <a:pt x="292" y="2569"/>
                  </a:lnTo>
                  <a:lnTo>
                    <a:pt x="146" y="2714"/>
                  </a:lnTo>
                  <a:lnTo>
                    <a:pt x="1" y="2860"/>
                  </a:lnTo>
                  <a:lnTo>
                    <a:pt x="1" y="3054"/>
                  </a:lnTo>
                  <a:lnTo>
                    <a:pt x="1" y="5089"/>
                  </a:lnTo>
                  <a:lnTo>
                    <a:pt x="1" y="5283"/>
                  </a:lnTo>
                  <a:lnTo>
                    <a:pt x="146" y="5428"/>
                  </a:lnTo>
                  <a:lnTo>
                    <a:pt x="292" y="5574"/>
                  </a:lnTo>
                  <a:lnTo>
                    <a:pt x="486" y="5622"/>
                  </a:lnTo>
                  <a:lnTo>
                    <a:pt x="2521" y="5622"/>
                  </a:lnTo>
                  <a:lnTo>
                    <a:pt x="2521" y="6979"/>
                  </a:lnTo>
                  <a:lnTo>
                    <a:pt x="486" y="6979"/>
                  </a:lnTo>
                  <a:lnTo>
                    <a:pt x="292" y="7028"/>
                  </a:lnTo>
                  <a:lnTo>
                    <a:pt x="146" y="7125"/>
                  </a:lnTo>
                  <a:lnTo>
                    <a:pt x="1" y="7270"/>
                  </a:lnTo>
                  <a:lnTo>
                    <a:pt x="1" y="7464"/>
                  </a:lnTo>
                  <a:lnTo>
                    <a:pt x="1" y="7706"/>
                  </a:lnTo>
                  <a:lnTo>
                    <a:pt x="146" y="7852"/>
                  </a:lnTo>
                  <a:lnTo>
                    <a:pt x="292" y="7949"/>
                  </a:lnTo>
                  <a:lnTo>
                    <a:pt x="486" y="7997"/>
                  </a:lnTo>
                  <a:lnTo>
                    <a:pt x="2521" y="7997"/>
                  </a:lnTo>
                  <a:lnTo>
                    <a:pt x="2521" y="9354"/>
                  </a:lnTo>
                  <a:lnTo>
                    <a:pt x="486" y="9354"/>
                  </a:lnTo>
                  <a:lnTo>
                    <a:pt x="292" y="9402"/>
                  </a:lnTo>
                  <a:lnTo>
                    <a:pt x="146" y="9499"/>
                  </a:lnTo>
                  <a:lnTo>
                    <a:pt x="1" y="9693"/>
                  </a:lnTo>
                  <a:lnTo>
                    <a:pt x="1" y="9887"/>
                  </a:lnTo>
                  <a:lnTo>
                    <a:pt x="1" y="10081"/>
                  </a:lnTo>
                  <a:lnTo>
                    <a:pt x="146" y="10226"/>
                  </a:lnTo>
                  <a:lnTo>
                    <a:pt x="292" y="10323"/>
                  </a:lnTo>
                  <a:lnTo>
                    <a:pt x="486" y="10372"/>
                  </a:lnTo>
                  <a:lnTo>
                    <a:pt x="2521" y="10372"/>
                  </a:lnTo>
                  <a:lnTo>
                    <a:pt x="2521" y="11777"/>
                  </a:lnTo>
                  <a:lnTo>
                    <a:pt x="486" y="11777"/>
                  </a:lnTo>
                  <a:lnTo>
                    <a:pt x="292" y="11826"/>
                  </a:lnTo>
                  <a:lnTo>
                    <a:pt x="146" y="11923"/>
                  </a:lnTo>
                  <a:lnTo>
                    <a:pt x="1" y="12068"/>
                  </a:lnTo>
                  <a:lnTo>
                    <a:pt x="1" y="12262"/>
                  </a:lnTo>
                  <a:lnTo>
                    <a:pt x="1" y="14297"/>
                  </a:lnTo>
                  <a:lnTo>
                    <a:pt x="1" y="14491"/>
                  </a:lnTo>
                  <a:lnTo>
                    <a:pt x="146" y="14685"/>
                  </a:lnTo>
                  <a:lnTo>
                    <a:pt x="292" y="14782"/>
                  </a:lnTo>
                  <a:lnTo>
                    <a:pt x="486" y="14831"/>
                  </a:lnTo>
                  <a:lnTo>
                    <a:pt x="679" y="14782"/>
                  </a:lnTo>
                  <a:lnTo>
                    <a:pt x="873" y="14685"/>
                  </a:lnTo>
                  <a:lnTo>
                    <a:pt x="970" y="14491"/>
                  </a:lnTo>
                  <a:lnTo>
                    <a:pt x="1019" y="14297"/>
                  </a:lnTo>
                  <a:lnTo>
                    <a:pt x="1019" y="12795"/>
                  </a:lnTo>
                  <a:lnTo>
                    <a:pt x="2521" y="12795"/>
                  </a:lnTo>
                  <a:lnTo>
                    <a:pt x="2521" y="14297"/>
                  </a:lnTo>
                  <a:lnTo>
                    <a:pt x="2570" y="14491"/>
                  </a:lnTo>
                  <a:lnTo>
                    <a:pt x="2667" y="14685"/>
                  </a:lnTo>
                  <a:lnTo>
                    <a:pt x="2812" y="14782"/>
                  </a:lnTo>
                  <a:lnTo>
                    <a:pt x="3054" y="14831"/>
                  </a:lnTo>
                  <a:lnTo>
                    <a:pt x="4557" y="14831"/>
                  </a:lnTo>
                  <a:lnTo>
                    <a:pt x="4557" y="16333"/>
                  </a:lnTo>
                  <a:lnTo>
                    <a:pt x="3054" y="16333"/>
                  </a:lnTo>
                  <a:lnTo>
                    <a:pt x="2812" y="16381"/>
                  </a:lnTo>
                  <a:lnTo>
                    <a:pt x="2667" y="16478"/>
                  </a:lnTo>
                  <a:lnTo>
                    <a:pt x="2570" y="16624"/>
                  </a:lnTo>
                  <a:lnTo>
                    <a:pt x="2521" y="16866"/>
                  </a:lnTo>
                  <a:lnTo>
                    <a:pt x="2570" y="17060"/>
                  </a:lnTo>
                  <a:lnTo>
                    <a:pt x="2667" y="17205"/>
                  </a:lnTo>
                  <a:lnTo>
                    <a:pt x="2812" y="17302"/>
                  </a:lnTo>
                  <a:lnTo>
                    <a:pt x="3054" y="17351"/>
                  </a:lnTo>
                  <a:lnTo>
                    <a:pt x="5041" y="17351"/>
                  </a:lnTo>
                  <a:lnTo>
                    <a:pt x="5284" y="17302"/>
                  </a:lnTo>
                  <a:lnTo>
                    <a:pt x="5429" y="17205"/>
                  </a:lnTo>
                  <a:lnTo>
                    <a:pt x="5526" y="17060"/>
                  </a:lnTo>
                  <a:lnTo>
                    <a:pt x="5574" y="16866"/>
                  </a:lnTo>
                  <a:lnTo>
                    <a:pt x="5574" y="14831"/>
                  </a:lnTo>
                  <a:lnTo>
                    <a:pt x="6931" y="14831"/>
                  </a:lnTo>
                  <a:lnTo>
                    <a:pt x="6931" y="16866"/>
                  </a:lnTo>
                  <a:lnTo>
                    <a:pt x="6980" y="17060"/>
                  </a:lnTo>
                  <a:lnTo>
                    <a:pt x="7077" y="17205"/>
                  </a:lnTo>
                  <a:lnTo>
                    <a:pt x="7271" y="17302"/>
                  </a:lnTo>
                  <a:lnTo>
                    <a:pt x="7465" y="17351"/>
                  </a:lnTo>
                  <a:lnTo>
                    <a:pt x="7658" y="17302"/>
                  </a:lnTo>
                  <a:lnTo>
                    <a:pt x="7804" y="17205"/>
                  </a:lnTo>
                  <a:lnTo>
                    <a:pt x="7949" y="17060"/>
                  </a:lnTo>
                  <a:lnTo>
                    <a:pt x="7949" y="16866"/>
                  </a:lnTo>
                  <a:lnTo>
                    <a:pt x="7949" y="14831"/>
                  </a:lnTo>
                  <a:lnTo>
                    <a:pt x="9355" y="14831"/>
                  </a:lnTo>
                  <a:lnTo>
                    <a:pt x="9355" y="16866"/>
                  </a:lnTo>
                  <a:lnTo>
                    <a:pt x="9403" y="17060"/>
                  </a:lnTo>
                  <a:lnTo>
                    <a:pt x="9500" y="17205"/>
                  </a:lnTo>
                  <a:lnTo>
                    <a:pt x="9645" y="17302"/>
                  </a:lnTo>
                  <a:lnTo>
                    <a:pt x="9839" y="17351"/>
                  </a:lnTo>
                  <a:lnTo>
                    <a:pt x="10033" y="17302"/>
                  </a:lnTo>
                  <a:lnTo>
                    <a:pt x="10227" y="17205"/>
                  </a:lnTo>
                  <a:lnTo>
                    <a:pt x="10324" y="17060"/>
                  </a:lnTo>
                  <a:lnTo>
                    <a:pt x="10372" y="16866"/>
                  </a:lnTo>
                  <a:lnTo>
                    <a:pt x="10372" y="14831"/>
                  </a:lnTo>
                  <a:lnTo>
                    <a:pt x="11729" y="14831"/>
                  </a:lnTo>
                  <a:lnTo>
                    <a:pt x="11729" y="16866"/>
                  </a:lnTo>
                  <a:lnTo>
                    <a:pt x="11778" y="17060"/>
                  </a:lnTo>
                  <a:lnTo>
                    <a:pt x="11875" y="17205"/>
                  </a:lnTo>
                  <a:lnTo>
                    <a:pt x="12069" y="17302"/>
                  </a:lnTo>
                  <a:lnTo>
                    <a:pt x="12263" y="17351"/>
                  </a:lnTo>
                  <a:lnTo>
                    <a:pt x="14298" y="17351"/>
                  </a:lnTo>
                  <a:lnTo>
                    <a:pt x="14492" y="17302"/>
                  </a:lnTo>
                  <a:lnTo>
                    <a:pt x="14637" y="17205"/>
                  </a:lnTo>
                  <a:lnTo>
                    <a:pt x="14734" y="17060"/>
                  </a:lnTo>
                  <a:lnTo>
                    <a:pt x="14783" y="16866"/>
                  </a:lnTo>
                  <a:lnTo>
                    <a:pt x="14734" y="16624"/>
                  </a:lnTo>
                  <a:lnTo>
                    <a:pt x="14637" y="16478"/>
                  </a:lnTo>
                  <a:lnTo>
                    <a:pt x="14492" y="16381"/>
                  </a:lnTo>
                  <a:lnTo>
                    <a:pt x="14298" y="16333"/>
                  </a:lnTo>
                  <a:lnTo>
                    <a:pt x="12747" y="16333"/>
                  </a:lnTo>
                  <a:lnTo>
                    <a:pt x="12747" y="14831"/>
                  </a:lnTo>
                  <a:lnTo>
                    <a:pt x="14298" y="14831"/>
                  </a:lnTo>
                  <a:lnTo>
                    <a:pt x="14492" y="14782"/>
                  </a:lnTo>
                  <a:lnTo>
                    <a:pt x="14637" y="14685"/>
                  </a:lnTo>
                  <a:lnTo>
                    <a:pt x="14734" y="14491"/>
                  </a:lnTo>
                  <a:lnTo>
                    <a:pt x="14783" y="14297"/>
                  </a:lnTo>
                  <a:lnTo>
                    <a:pt x="14783" y="12795"/>
                  </a:lnTo>
                  <a:lnTo>
                    <a:pt x="16285" y="12795"/>
                  </a:lnTo>
                  <a:lnTo>
                    <a:pt x="16285" y="14297"/>
                  </a:lnTo>
                  <a:lnTo>
                    <a:pt x="16334" y="14491"/>
                  </a:lnTo>
                  <a:lnTo>
                    <a:pt x="16479" y="14685"/>
                  </a:lnTo>
                  <a:lnTo>
                    <a:pt x="16624" y="14782"/>
                  </a:lnTo>
                  <a:lnTo>
                    <a:pt x="16818" y="14831"/>
                  </a:lnTo>
                  <a:lnTo>
                    <a:pt x="17012" y="14782"/>
                  </a:lnTo>
                  <a:lnTo>
                    <a:pt x="17158" y="14685"/>
                  </a:lnTo>
                  <a:lnTo>
                    <a:pt x="17303" y="14491"/>
                  </a:lnTo>
                  <a:lnTo>
                    <a:pt x="17303" y="14297"/>
                  </a:lnTo>
                  <a:lnTo>
                    <a:pt x="17303" y="12262"/>
                  </a:lnTo>
                  <a:lnTo>
                    <a:pt x="17303" y="12068"/>
                  </a:lnTo>
                  <a:lnTo>
                    <a:pt x="17158" y="11923"/>
                  </a:lnTo>
                  <a:lnTo>
                    <a:pt x="17012" y="11826"/>
                  </a:lnTo>
                  <a:lnTo>
                    <a:pt x="16818" y="11777"/>
                  </a:lnTo>
                  <a:lnTo>
                    <a:pt x="14783" y="11777"/>
                  </a:lnTo>
                  <a:lnTo>
                    <a:pt x="14783" y="10372"/>
                  </a:lnTo>
                  <a:lnTo>
                    <a:pt x="16818" y="10372"/>
                  </a:lnTo>
                  <a:lnTo>
                    <a:pt x="17012" y="10323"/>
                  </a:lnTo>
                  <a:lnTo>
                    <a:pt x="17158" y="10226"/>
                  </a:lnTo>
                  <a:lnTo>
                    <a:pt x="17303" y="10081"/>
                  </a:lnTo>
                  <a:lnTo>
                    <a:pt x="17303" y="9887"/>
                  </a:lnTo>
                  <a:lnTo>
                    <a:pt x="17303" y="9693"/>
                  </a:lnTo>
                  <a:lnTo>
                    <a:pt x="17158" y="9499"/>
                  </a:lnTo>
                  <a:lnTo>
                    <a:pt x="17012" y="9402"/>
                  </a:lnTo>
                  <a:lnTo>
                    <a:pt x="16818" y="9354"/>
                  </a:lnTo>
                  <a:lnTo>
                    <a:pt x="14783" y="9354"/>
                  </a:lnTo>
                  <a:lnTo>
                    <a:pt x="14783" y="7997"/>
                  </a:lnTo>
                  <a:lnTo>
                    <a:pt x="16818" y="7997"/>
                  </a:lnTo>
                  <a:lnTo>
                    <a:pt x="17012" y="7949"/>
                  </a:lnTo>
                  <a:lnTo>
                    <a:pt x="17158" y="7852"/>
                  </a:lnTo>
                  <a:lnTo>
                    <a:pt x="17303" y="7706"/>
                  </a:lnTo>
                  <a:lnTo>
                    <a:pt x="17303" y="7464"/>
                  </a:lnTo>
                  <a:lnTo>
                    <a:pt x="17303" y="7270"/>
                  </a:lnTo>
                  <a:lnTo>
                    <a:pt x="17158" y="7125"/>
                  </a:lnTo>
                  <a:lnTo>
                    <a:pt x="17012" y="7028"/>
                  </a:lnTo>
                  <a:lnTo>
                    <a:pt x="16818" y="6979"/>
                  </a:lnTo>
                  <a:lnTo>
                    <a:pt x="14783" y="6979"/>
                  </a:lnTo>
                  <a:lnTo>
                    <a:pt x="14783" y="5622"/>
                  </a:lnTo>
                  <a:lnTo>
                    <a:pt x="16818" y="5622"/>
                  </a:lnTo>
                  <a:lnTo>
                    <a:pt x="17012" y="5574"/>
                  </a:lnTo>
                  <a:lnTo>
                    <a:pt x="17158" y="5428"/>
                  </a:lnTo>
                  <a:lnTo>
                    <a:pt x="17303" y="5283"/>
                  </a:lnTo>
                  <a:lnTo>
                    <a:pt x="17303" y="5089"/>
                  </a:lnTo>
                  <a:lnTo>
                    <a:pt x="17303" y="3054"/>
                  </a:lnTo>
                  <a:lnTo>
                    <a:pt x="17303" y="2860"/>
                  </a:lnTo>
                  <a:lnTo>
                    <a:pt x="17158" y="2714"/>
                  </a:lnTo>
                  <a:lnTo>
                    <a:pt x="17012" y="2569"/>
                  </a:lnTo>
                  <a:lnTo>
                    <a:pt x="16624" y="2569"/>
                  </a:lnTo>
                  <a:lnTo>
                    <a:pt x="16479" y="2714"/>
                  </a:lnTo>
                  <a:lnTo>
                    <a:pt x="16334" y="2860"/>
                  </a:lnTo>
                  <a:lnTo>
                    <a:pt x="16285" y="3054"/>
                  </a:lnTo>
                  <a:lnTo>
                    <a:pt x="16285" y="4604"/>
                  </a:lnTo>
                  <a:lnTo>
                    <a:pt x="14783" y="4604"/>
                  </a:lnTo>
                  <a:lnTo>
                    <a:pt x="14783" y="3054"/>
                  </a:lnTo>
                  <a:lnTo>
                    <a:pt x="14734" y="2860"/>
                  </a:lnTo>
                  <a:lnTo>
                    <a:pt x="14637" y="2714"/>
                  </a:lnTo>
                  <a:lnTo>
                    <a:pt x="14492" y="2569"/>
                  </a:lnTo>
                  <a:lnTo>
                    <a:pt x="12747" y="2569"/>
                  </a:lnTo>
                  <a:lnTo>
                    <a:pt x="12747" y="1018"/>
                  </a:lnTo>
                  <a:lnTo>
                    <a:pt x="14298" y="1018"/>
                  </a:lnTo>
                  <a:lnTo>
                    <a:pt x="14492" y="970"/>
                  </a:lnTo>
                  <a:lnTo>
                    <a:pt x="14637" y="873"/>
                  </a:lnTo>
                  <a:lnTo>
                    <a:pt x="14734" y="727"/>
                  </a:lnTo>
                  <a:lnTo>
                    <a:pt x="14783" y="533"/>
                  </a:lnTo>
                  <a:lnTo>
                    <a:pt x="14734" y="340"/>
                  </a:lnTo>
                  <a:lnTo>
                    <a:pt x="14637" y="146"/>
                  </a:lnTo>
                  <a:lnTo>
                    <a:pt x="14492" y="49"/>
                  </a:lnTo>
                  <a:lnTo>
                    <a:pt x="14298" y="0"/>
                  </a:lnTo>
                  <a:lnTo>
                    <a:pt x="12263" y="0"/>
                  </a:lnTo>
                  <a:lnTo>
                    <a:pt x="12069" y="49"/>
                  </a:lnTo>
                  <a:lnTo>
                    <a:pt x="11875" y="146"/>
                  </a:lnTo>
                  <a:lnTo>
                    <a:pt x="11778" y="340"/>
                  </a:lnTo>
                  <a:lnTo>
                    <a:pt x="11729" y="533"/>
                  </a:lnTo>
                  <a:lnTo>
                    <a:pt x="11729" y="2569"/>
                  </a:lnTo>
                  <a:lnTo>
                    <a:pt x="10372" y="2569"/>
                  </a:lnTo>
                  <a:lnTo>
                    <a:pt x="10372" y="533"/>
                  </a:lnTo>
                  <a:lnTo>
                    <a:pt x="10324" y="340"/>
                  </a:lnTo>
                  <a:lnTo>
                    <a:pt x="10227" y="146"/>
                  </a:lnTo>
                  <a:lnTo>
                    <a:pt x="10033" y="49"/>
                  </a:lnTo>
                  <a:lnTo>
                    <a:pt x="9839" y="0"/>
                  </a:lnTo>
                  <a:lnTo>
                    <a:pt x="9645" y="49"/>
                  </a:lnTo>
                  <a:lnTo>
                    <a:pt x="9500" y="146"/>
                  </a:lnTo>
                  <a:lnTo>
                    <a:pt x="9403" y="340"/>
                  </a:lnTo>
                  <a:lnTo>
                    <a:pt x="9355" y="533"/>
                  </a:lnTo>
                  <a:lnTo>
                    <a:pt x="9355" y="2569"/>
                  </a:lnTo>
                  <a:lnTo>
                    <a:pt x="7949" y="2569"/>
                  </a:lnTo>
                  <a:lnTo>
                    <a:pt x="7949" y="533"/>
                  </a:lnTo>
                  <a:lnTo>
                    <a:pt x="7949" y="340"/>
                  </a:lnTo>
                  <a:lnTo>
                    <a:pt x="7804" y="146"/>
                  </a:lnTo>
                  <a:lnTo>
                    <a:pt x="7658" y="49"/>
                  </a:lnTo>
                  <a:lnTo>
                    <a:pt x="7465" y="0"/>
                  </a:lnTo>
                  <a:lnTo>
                    <a:pt x="7271" y="49"/>
                  </a:lnTo>
                  <a:lnTo>
                    <a:pt x="7077" y="146"/>
                  </a:lnTo>
                  <a:lnTo>
                    <a:pt x="6980" y="340"/>
                  </a:lnTo>
                  <a:lnTo>
                    <a:pt x="6931" y="533"/>
                  </a:lnTo>
                  <a:lnTo>
                    <a:pt x="6931" y="2569"/>
                  </a:lnTo>
                  <a:lnTo>
                    <a:pt x="5574" y="2569"/>
                  </a:lnTo>
                  <a:lnTo>
                    <a:pt x="5574" y="533"/>
                  </a:lnTo>
                  <a:lnTo>
                    <a:pt x="5526" y="340"/>
                  </a:lnTo>
                  <a:lnTo>
                    <a:pt x="5429" y="146"/>
                  </a:lnTo>
                  <a:lnTo>
                    <a:pt x="5284" y="49"/>
                  </a:lnTo>
                  <a:lnTo>
                    <a:pt x="50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3391240" y="3419362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1019" h="1019" extrusionOk="0">
                  <a:moveTo>
                    <a:pt x="291" y="0"/>
                  </a:move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49" y="679"/>
                  </a:lnTo>
                  <a:lnTo>
                    <a:pt x="146" y="824"/>
                  </a:lnTo>
                  <a:lnTo>
                    <a:pt x="291" y="970"/>
                  </a:lnTo>
                  <a:lnTo>
                    <a:pt x="485" y="1018"/>
                  </a:lnTo>
                  <a:lnTo>
                    <a:pt x="728" y="970"/>
                  </a:lnTo>
                  <a:lnTo>
                    <a:pt x="873" y="824"/>
                  </a:lnTo>
                  <a:lnTo>
                    <a:pt x="970" y="679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3553350" y="3419362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1019" h="1019" extrusionOk="0">
                  <a:moveTo>
                    <a:pt x="340" y="0"/>
                  </a:moveTo>
                  <a:lnTo>
                    <a:pt x="146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46" y="824"/>
                  </a:lnTo>
                  <a:lnTo>
                    <a:pt x="340" y="970"/>
                  </a:lnTo>
                  <a:lnTo>
                    <a:pt x="534" y="1018"/>
                  </a:lnTo>
                  <a:lnTo>
                    <a:pt x="727" y="970"/>
                  </a:lnTo>
                  <a:lnTo>
                    <a:pt x="873" y="824"/>
                  </a:lnTo>
                  <a:lnTo>
                    <a:pt x="970" y="679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3391240" y="3581472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485" y="0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1" y="485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8"/>
                  </a:lnTo>
                  <a:lnTo>
                    <a:pt x="728" y="970"/>
                  </a:lnTo>
                  <a:lnTo>
                    <a:pt x="873" y="873"/>
                  </a:lnTo>
                  <a:lnTo>
                    <a:pt x="970" y="679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8" y="49"/>
                  </a:lnTo>
                  <a:lnTo>
                    <a:pt x="4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3553350" y="3581472"/>
              <a:ext cx="23029" cy="23007"/>
            </a:xfrm>
            <a:custGeom>
              <a:avLst/>
              <a:gdLst/>
              <a:ahLst/>
              <a:cxnLst/>
              <a:rect l="l" t="t" r="r" b="b"/>
              <a:pathLst>
                <a:path w="1019" h="1018" extrusionOk="0">
                  <a:moveTo>
                    <a:pt x="534" y="0"/>
                  </a:moveTo>
                  <a:lnTo>
                    <a:pt x="340" y="49"/>
                  </a:lnTo>
                  <a:lnTo>
                    <a:pt x="146" y="146"/>
                  </a:lnTo>
                  <a:lnTo>
                    <a:pt x="49" y="291"/>
                  </a:lnTo>
                  <a:lnTo>
                    <a:pt x="0" y="485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340" y="970"/>
                  </a:lnTo>
                  <a:lnTo>
                    <a:pt x="534" y="1018"/>
                  </a:lnTo>
                  <a:lnTo>
                    <a:pt x="727" y="970"/>
                  </a:lnTo>
                  <a:lnTo>
                    <a:pt x="873" y="873"/>
                  </a:lnTo>
                  <a:lnTo>
                    <a:pt x="970" y="679"/>
                  </a:lnTo>
                  <a:lnTo>
                    <a:pt x="1018" y="485"/>
                  </a:lnTo>
                  <a:lnTo>
                    <a:pt x="970" y="291"/>
                  </a:lnTo>
                  <a:lnTo>
                    <a:pt x="873" y="146"/>
                  </a:lnTo>
                  <a:lnTo>
                    <a:pt x="727" y="49"/>
                  </a:lnTo>
                  <a:lnTo>
                    <a:pt x="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6" name="Google Shape;916;p58"/>
          <p:cNvCxnSpPr>
            <a:stCxn id="875" idx="6"/>
            <a:endCxn id="884" idx="2"/>
          </p:cNvCxnSpPr>
          <p:nvPr/>
        </p:nvCxnSpPr>
        <p:spPr>
          <a:xfrm>
            <a:off x="4190950" y="1880113"/>
            <a:ext cx="75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58"/>
          <p:cNvCxnSpPr>
            <a:stCxn id="884" idx="4"/>
            <a:endCxn id="885" idx="0"/>
          </p:cNvCxnSpPr>
          <p:nvPr/>
        </p:nvCxnSpPr>
        <p:spPr>
          <a:xfrm>
            <a:off x="5324225" y="2262163"/>
            <a:ext cx="0" cy="75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58"/>
          <p:cNvCxnSpPr>
            <a:stCxn id="885" idx="2"/>
            <a:endCxn id="886" idx="6"/>
          </p:cNvCxnSpPr>
          <p:nvPr/>
        </p:nvCxnSpPr>
        <p:spPr>
          <a:xfrm rot="10800000">
            <a:off x="4190950" y="3394588"/>
            <a:ext cx="75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58"/>
          <p:cNvCxnSpPr>
            <a:stCxn id="875" idx="4"/>
            <a:endCxn id="886" idx="0"/>
          </p:cNvCxnSpPr>
          <p:nvPr/>
        </p:nvCxnSpPr>
        <p:spPr>
          <a:xfrm>
            <a:off x="3808900" y="2262163"/>
            <a:ext cx="0" cy="75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0" name="Google Shape;920;p58"/>
          <p:cNvCxnSpPr>
            <a:stCxn id="875" idx="2"/>
            <a:endCxn id="880" idx="3"/>
          </p:cNvCxnSpPr>
          <p:nvPr/>
        </p:nvCxnSpPr>
        <p:spPr>
          <a:xfrm rot="10800000">
            <a:off x="2696670" y="1694185"/>
            <a:ext cx="730181" cy="1859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p58"/>
          <p:cNvCxnSpPr>
            <a:cxnSpLocks/>
            <a:stCxn id="884" idx="6"/>
            <a:endCxn id="883" idx="1"/>
          </p:cNvCxnSpPr>
          <p:nvPr/>
        </p:nvCxnSpPr>
        <p:spPr>
          <a:xfrm flipV="1">
            <a:off x="5706275" y="1629175"/>
            <a:ext cx="702337" cy="2509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58"/>
          <p:cNvCxnSpPr>
            <a:cxnSpLocks/>
            <a:stCxn id="886" idx="2"/>
            <a:endCxn id="882" idx="3"/>
          </p:cNvCxnSpPr>
          <p:nvPr/>
        </p:nvCxnSpPr>
        <p:spPr>
          <a:xfrm rot="10800000" flipV="1">
            <a:off x="2712992" y="3394587"/>
            <a:ext cx="713859" cy="2549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" name="Google Shape;923;p58"/>
          <p:cNvCxnSpPr>
            <a:cxnSpLocks/>
            <a:stCxn id="885" idx="6"/>
            <a:endCxn id="881" idx="1"/>
          </p:cNvCxnSpPr>
          <p:nvPr/>
        </p:nvCxnSpPr>
        <p:spPr>
          <a:xfrm>
            <a:off x="5706250" y="3394588"/>
            <a:ext cx="702351" cy="2549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5" name="Google Shape;9185;p84">
            <a:extLst>
              <a:ext uri="{FF2B5EF4-FFF2-40B4-BE49-F238E27FC236}">
                <a16:creationId xmlns:a16="http://schemas.microsoft.com/office/drawing/2014/main" id="{93B09CDE-8AB1-4222-A064-4BE718EEA42C}"/>
              </a:ext>
            </a:extLst>
          </p:cNvPr>
          <p:cNvGrpSpPr/>
          <p:nvPr/>
        </p:nvGrpSpPr>
        <p:grpSpPr>
          <a:xfrm>
            <a:off x="254202" y="3510961"/>
            <a:ext cx="343530" cy="340221"/>
            <a:chOff x="3860250" y="1427025"/>
            <a:chExt cx="487900" cy="483200"/>
          </a:xfrm>
        </p:grpSpPr>
        <p:sp>
          <p:nvSpPr>
            <p:cNvPr id="66" name="Google Shape;9186;p84">
              <a:extLst>
                <a:ext uri="{FF2B5EF4-FFF2-40B4-BE49-F238E27FC236}">
                  <a16:creationId xmlns:a16="http://schemas.microsoft.com/office/drawing/2014/main" id="{D4C4D7B5-6448-4288-8243-9BD06A317420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9187;p84">
              <a:extLst>
                <a:ext uri="{FF2B5EF4-FFF2-40B4-BE49-F238E27FC236}">
                  <a16:creationId xmlns:a16="http://schemas.microsoft.com/office/drawing/2014/main" id="{46D8AA65-439F-4DF4-BEAC-ED379B28412A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9188;p84">
              <a:extLst>
                <a:ext uri="{FF2B5EF4-FFF2-40B4-BE49-F238E27FC236}">
                  <a16:creationId xmlns:a16="http://schemas.microsoft.com/office/drawing/2014/main" id="{AE8681E8-B3C5-4AC3-B1DE-080DC7066E4F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" name="Google Shape;10627;p88">
            <a:extLst>
              <a:ext uri="{FF2B5EF4-FFF2-40B4-BE49-F238E27FC236}">
                <a16:creationId xmlns:a16="http://schemas.microsoft.com/office/drawing/2014/main" id="{C2235283-9AE6-4846-96C8-4A5CE9A3E045}"/>
              </a:ext>
            </a:extLst>
          </p:cNvPr>
          <p:cNvSpPr/>
          <p:nvPr/>
        </p:nvSpPr>
        <p:spPr>
          <a:xfrm>
            <a:off x="6580149" y="3454455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10114;p87">
            <a:extLst>
              <a:ext uri="{FF2B5EF4-FFF2-40B4-BE49-F238E27FC236}">
                <a16:creationId xmlns:a16="http://schemas.microsoft.com/office/drawing/2014/main" id="{0A56AB88-0387-4A81-8256-4BACC5DDE572}"/>
              </a:ext>
            </a:extLst>
          </p:cNvPr>
          <p:cNvGrpSpPr/>
          <p:nvPr/>
        </p:nvGrpSpPr>
        <p:grpSpPr>
          <a:xfrm>
            <a:off x="261635" y="1452353"/>
            <a:ext cx="366963" cy="352768"/>
            <a:chOff x="-31889075" y="2658950"/>
            <a:chExt cx="302475" cy="290775"/>
          </a:xfrm>
        </p:grpSpPr>
        <p:sp>
          <p:nvSpPr>
            <p:cNvPr id="73" name="Google Shape;10115;p87">
              <a:extLst>
                <a:ext uri="{FF2B5EF4-FFF2-40B4-BE49-F238E27FC236}">
                  <a16:creationId xmlns:a16="http://schemas.microsoft.com/office/drawing/2014/main" id="{4D5D9C96-7D5C-45EC-AE9E-A85E52EDCD27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116;p87">
              <a:extLst>
                <a:ext uri="{FF2B5EF4-FFF2-40B4-BE49-F238E27FC236}">
                  <a16:creationId xmlns:a16="http://schemas.microsoft.com/office/drawing/2014/main" id="{F6B55FA0-D8F5-4A40-9E35-429CE114953F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1056;p90">
            <a:extLst>
              <a:ext uri="{FF2B5EF4-FFF2-40B4-BE49-F238E27FC236}">
                <a16:creationId xmlns:a16="http://schemas.microsoft.com/office/drawing/2014/main" id="{56EF7029-BAA8-441D-850A-9B4FE0A90848}"/>
              </a:ext>
            </a:extLst>
          </p:cNvPr>
          <p:cNvGrpSpPr/>
          <p:nvPr/>
        </p:nvGrpSpPr>
        <p:grpSpPr>
          <a:xfrm>
            <a:off x="6534594" y="1488474"/>
            <a:ext cx="421914" cy="420759"/>
            <a:chOff x="-2571737" y="2403625"/>
            <a:chExt cx="292225" cy="291425"/>
          </a:xfrm>
        </p:grpSpPr>
        <p:sp>
          <p:nvSpPr>
            <p:cNvPr id="80" name="Google Shape;11057;p90">
              <a:extLst>
                <a:ext uri="{FF2B5EF4-FFF2-40B4-BE49-F238E27FC236}">
                  <a16:creationId xmlns:a16="http://schemas.microsoft.com/office/drawing/2014/main" id="{50ED6F60-2771-4EC4-B5A2-EE91A3D3BB22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058;p90">
              <a:extLst>
                <a:ext uri="{FF2B5EF4-FFF2-40B4-BE49-F238E27FC236}">
                  <a16:creationId xmlns:a16="http://schemas.microsoft.com/office/drawing/2014/main" id="{ECA9FE03-C5CF-496E-87DE-2E46840AF974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059;p90">
              <a:extLst>
                <a:ext uri="{FF2B5EF4-FFF2-40B4-BE49-F238E27FC236}">
                  <a16:creationId xmlns:a16="http://schemas.microsoft.com/office/drawing/2014/main" id="{B7C56E0B-5E97-493C-BF26-4128D5D0490A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060;p90">
              <a:extLst>
                <a:ext uri="{FF2B5EF4-FFF2-40B4-BE49-F238E27FC236}">
                  <a16:creationId xmlns:a16="http://schemas.microsoft.com/office/drawing/2014/main" id="{B4309468-292C-486E-A64B-65AFB8AC8D0D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061;p90">
              <a:extLst>
                <a:ext uri="{FF2B5EF4-FFF2-40B4-BE49-F238E27FC236}">
                  <a16:creationId xmlns:a16="http://schemas.microsoft.com/office/drawing/2014/main" id="{23D0DED4-D470-493D-BD15-F02B3B3BE5E1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062;p90">
              <a:extLst>
                <a:ext uri="{FF2B5EF4-FFF2-40B4-BE49-F238E27FC236}">
                  <a16:creationId xmlns:a16="http://schemas.microsoft.com/office/drawing/2014/main" id="{02FA13C6-CCF3-4F45-8C9F-2D44C16D7629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063;p90">
              <a:extLst>
                <a:ext uri="{FF2B5EF4-FFF2-40B4-BE49-F238E27FC236}">
                  <a16:creationId xmlns:a16="http://schemas.microsoft.com/office/drawing/2014/main" id="{3041E694-4619-496C-8836-8DE6E465DBBF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01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>
          <a:extLst>
            <a:ext uri="{FF2B5EF4-FFF2-40B4-BE49-F238E27FC236}">
              <a16:creationId xmlns:a16="http://schemas.microsoft.com/office/drawing/2014/main" id="{9C99EFB0-7288-9376-68EE-B3926E7FC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>
            <a:extLst>
              <a:ext uri="{FF2B5EF4-FFF2-40B4-BE49-F238E27FC236}">
                <a16:creationId xmlns:a16="http://schemas.microsoft.com/office/drawing/2014/main" id="{C92C19EC-A941-D351-EDB5-EB1E57FCC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7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settings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326BC-FA78-7BE4-BE61-14EA6355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4" b="17037"/>
          <a:stretch/>
        </p:blipFill>
        <p:spPr>
          <a:xfrm>
            <a:off x="2285458" y="1388162"/>
            <a:ext cx="4555539" cy="1963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7F86C-AAA7-4CAB-890A-6625AB64BCE2}"/>
              </a:ext>
            </a:extLst>
          </p:cNvPr>
          <p:cNvSpPr txBox="1"/>
          <p:nvPr/>
        </p:nvSpPr>
        <p:spPr>
          <a:xfrm>
            <a:off x="2816199" y="3610445"/>
            <a:ext cx="437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Figure 2. Preview of the MovieLens-100k Dataset </a:t>
            </a:r>
          </a:p>
        </p:txBody>
      </p:sp>
    </p:spTree>
    <p:extLst>
      <p:ext uri="{BB962C8B-B14F-4D97-AF65-F5344CB8AC3E}">
        <p14:creationId xmlns:p14="http://schemas.microsoft.com/office/powerpoint/2010/main" val="245697984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5c6060d-c47e-49ff-bd70-27dea493f241}" enabled="0" method="" siteId="{95c6060d-c47e-49ff-bd70-27dea493f2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On-screen Show (16:9)</PresentationFormat>
  <Paragraphs>122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RobotoCondensed-Bold</vt:lpstr>
      <vt:lpstr>RobotoCondensed-Regular</vt:lpstr>
      <vt:lpstr>Outfit</vt:lpstr>
      <vt:lpstr>Arial</vt:lpstr>
      <vt:lpstr>NimbusRomNo9L-Regu</vt:lpstr>
      <vt:lpstr>Anaheim</vt:lpstr>
      <vt:lpstr>Nunito Light</vt:lpstr>
      <vt:lpstr>DM Sans Medium</vt:lpstr>
      <vt:lpstr>DM Sans</vt:lpstr>
      <vt:lpstr>CMMI10</vt:lpstr>
      <vt:lpstr>Data Collection and Analysis - Master of Science in Community Health and Prevention Research by Slidesgo</vt:lpstr>
      <vt:lpstr>Re-MLP4Rec: A Pure MLP Architecture for Sequential Recommendations (IJCAI – 2022)</vt:lpstr>
      <vt:lpstr>How do Netflix pick the next series?</vt:lpstr>
      <vt:lpstr>Sequential recommendation</vt:lpstr>
      <vt:lpstr>PowerPoint Presentation</vt:lpstr>
      <vt:lpstr>Key Claims</vt:lpstr>
      <vt:lpstr>Model Architecture </vt:lpstr>
      <vt:lpstr>Datasets</vt:lpstr>
      <vt:lpstr>Methodology</vt:lpstr>
      <vt:lpstr>Hyperparameter settings</vt:lpstr>
      <vt:lpstr>Training Visuals</vt:lpstr>
      <vt:lpstr>Performance comparison</vt:lpstr>
      <vt:lpstr>Model Parameters Comparison</vt:lpstr>
      <vt:lpstr>Proof of Claims</vt:lpstr>
      <vt:lpstr>Discussion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Re-MLP4Rec: A Pure MLP Architecture for Sequential Recommendations</dc:title>
  <dc:creator>DELL</dc:creator>
  <cp:lastModifiedBy>Thanh Phuc Tran</cp:lastModifiedBy>
  <cp:revision>1</cp:revision>
  <dcterms:modified xsi:type="dcterms:W3CDTF">2024-11-21T21:16:58Z</dcterms:modified>
</cp:coreProperties>
</file>